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  <p:sldMasterId id="2147483718" r:id="rId2"/>
  </p:sldMasterIdLst>
  <p:notesMasterIdLst>
    <p:notesMasterId r:id="rId45"/>
  </p:notesMasterIdLst>
  <p:sldIdLst>
    <p:sldId id="780" r:id="rId3"/>
    <p:sldId id="782" r:id="rId4"/>
    <p:sldId id="821" r:id="rId5"/>
    <p:sldId id="783" r:id="rId6"/>
    <p:sldId id="784" r:id="rId7"/>
    <p:sldId id="789" r:id="rId8"/>
    <p:sldId id="787" r:id="rId9"/>
    <p:sldId id="785" r:id="rId10"/>
    <p:sldId id="786" r:id="rId11"/>
    <p:sldId id="788" r:id="rId12"/>
    <p:sldId id="790" r:id="rId13"/>
    <p:sldId id="791" r:id="rId14"/>
    <p:sldId id="794" r:id="rId15"/>
    <p:sldId id="792" r:id="rId16"/>
    <p:sldId id="793" r:id="rId17"/>
    <p:sldId id="802" r:id="rId18"/>
    <p:sldId id="795" r:id="rId19"/>
    <p:sldId id="796" r:id="rId20"/>
    <p:sldId id="797" r:id="rId21"/>
    <p:sldId id="798" r:id="rId22"/>
    <p:sldId id="818" r:id="rId23"/>
    <p:sldId id="819" r:id="rId24"/>
    <p:sldId id="799" r:id="rId25"/>
    <p:sldId id="800" r:id="rId26"/>
    <p:sldId id="801" r:id="rId27"/>
    <p:sldId id="803" r:id="rId28"/>
    <p:sldId id="804" r:id="rId29"/>
    <p:sldId id="805" r:id="rId30"/>
    <p:sldId id="806" r:id="rId31"/>
    <p:sldId id="810" r:id="rId32"/>
    <p:sldId id="812" r:id="rId33"/>
    <p:sldId id="807" r:id="rId34"/>
    <p:sldId id="811" r:id="rId35"/>
    <p:sldId id="813" r:id="rId36"/>
    <p:sldId id="808" r:id="rId37"/>
    <p:sldId id="814" r:id="rId38"/>
    <p:sldId id="809" r:id="rId39"/>
    <p:sldId id="815" r:id="rId40"/>
    <p:sldId id="817" r:id="rId41"/>
    <p:sldId id="816" r:id="rId42"/>
    <p:sldId id="820" r:id="rId43"/>
    <p:sldId id="779" r:id="rId4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3F33"/>
    <a:srgbClr val="3366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0143" autoAdjust="0"/>
  </p:normalViewPr>
  <p:slideViewPr>
    <p:cSldViewPr snapToGrid="0">
      <p:cViewPr varScale="1">
        <p:scale>
          <a:sx n="66" d="100"/>
          <a:sy n="66" d="100"/>
        </p:scale>
        <p:origin x="-87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E308DC-3D6B-46DD-B916-BA41EF32BB83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FB2873-0E92-4995-985A-C273EB0F4E6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6562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E4C654-2E3D-8F42-A989-9BFA5F79288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3356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03666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11767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76382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13489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90725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98578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10525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81629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53943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6686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47955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7821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24633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67409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51607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53774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75441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72454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21987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28908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5674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60692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10021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29414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4582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71533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174934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5435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51155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986103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16656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8191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993956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353977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672911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E4C654-2E3D-8F42-A989-9BFA5F792887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553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37919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600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49892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03281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4C654-2E3D-8F42-A989-9BFA5F7928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436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0769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8800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9858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Tablo Yer Tutucusu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>
            <a:normAutofit/>
          </a:bodyPr>
          <a:lstStyle/>
          <a:p>
            <a:pPr lvl="0"/>
            <a:endParaRPr lang="tr-TR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7FE89B-DE82-4C8A-9B22-1A743B09255D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450264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94A72-9C2C-4F81-B02D-CA9AA58FB09B}" type="datetime1">
              <a:rPr lang="en-US"/>
              <a:pPr>
                <a:defRPr/>
              </a:pPr>
              <a:t>9/12/2021</a:t>
            </a:fld>
            <a:endParaRPr lang="en-US"/>
          </a:p>
        </p:txBody>
      </p:sp>
      <p:sp>
        <p:nvSpPr>
          <p:cNvPr id="3" name="Footer Placeholder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            </a:t>
            </a:r>
          </a:p>
        </p:txBody>
      </p:sp>
      <p:sp>
        <p:nvSpPr>
          <p:cNvPr id="4" name="Slide Number Placeholder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407D4-ADB7-4D02-A92B-FE94A96B87D3}" type="slidenum">
              <a:rPr lang="tr-TR" altLang="tr-TR"/>
              <a:pPr/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2207874129"/>
      </p:ext>
    </p:extLst>
  </p:cSld>
  <p:clrMapOvr>
    <a:masterClrMapping/>
  </p:clrMapOvr>
  <p:transition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/>
              <a:t>Asıl metin stillerini düzenlemek için tıklatın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7" name="Unvan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</p:spTree>
    <p:extLst>
      <p:ext uri="{BB962C8B-B14F-4D97-AF65-F5344CB8AC3E}">
        <p14:creationId xmlns:p14="http://schemas.microsoft.com/office/powerpoint/2010/main" val="22883501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02433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41302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38743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2831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2920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30102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39317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76439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60103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69149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06968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0887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6275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2232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4728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83126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7086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8070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12998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4394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16" r:id="rId12"/>
    <p:sldLayoutId id="2147483717" r:id="rId13"/>
    <p:sldLayoutId id="2147483678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85FE3-CB6D-4D25-99BD-56A38B96DD31}" type="datetimeFigureOut">
              <a:rPr lang="tr-TR" smtClean="0"/>
              <a:t>12.09.2021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527F9-A5CD-4745-9003-68636DDD76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5238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6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0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2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3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5.jpg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5.jpg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6.png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5.jpg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5.jpg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7.png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8.png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9.png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0.png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1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.png"/><Relationship Id="rId11" Type="http://schemas.openxmlformats.org/officeDocument/2006/relationships/hyperlink" Target="mailto:tebd@eurochambres.eu" TargetMode="External"/><Relationship Id="rId5" Type="http://schemas.openxmlformats.org/officeDocument/2006/relationships/image" Target="../media/image6.emf"/><Relationship Id="rId10" Type="http://schemas.openxmlformats.org/officeDocument/2006/relationships/hyperlink" Target="http://www.tebd.eu/" TargetMode="External"/><Relationship Id="rId4" Type="http://schemas.openxmlformats.org/officeDocument/2006/relationships/image" Target="../media/image2.png"/><Relationship Id="rId9" Type="http://schemas.openxmlformats.org/officeDocument/2006/relationships/hyperlink" Target="http://www.linkedin.com/company/tebd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A56FB6B0-9D7D-487F-9F7E-860638D82E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A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7F091BD-CC1A-B844-8DBF-DB8243074AD2}"/>
              </a:ext>
            </a:extLst>
          </p:cNvPr>
          <p:cNvSpPr/>
          <p:nvPr/>
        </p:nvSpPr>
        <p:spPr>
          <a:xfrm rot="5400000">
            <a:off x="3800941" y="-1535719"/>
            <a:ext cx="4590118" cy="12192000"/>
          </a:xfrm>
          <a:prstGeom prst="rect">
            <a:avLst/>
          </a:prstGeom>
          <a:gradFill flip="none" rotWithShape="1">
            <a:gsLst>
              <a:gs pos="47000">
                <a:srgbClr val="FFFFFF">
                  <a:alpha val="74000"/>
                </a:srgbClr>
              </a:gs>
              <a:gs pos="21000">
                <a:schemeClr val="bg1"/>
              </a:gs>
              <a:gs pos="100000">
                <a:schemeClr val="bg1">
                  <a:alpha val="0"/>
                  <a:lumMod val="0"/>
                  <a:lumOff val="100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043049D1-2511-4653-A57E-866627CEBBB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25" y="588059"/>
            <a:ext cx="10369152" cy="7170167"/>
          </a:xfrm>
          <a:prstGeom prst="rect">
            <a:avLst/>
          </a:prstGeom>
        </p:spPr>
      </p:pic>
      <p:pic>
        <p:nvPicPr>
          <p:cNvPr id="22" name="Picture 21" descr="A close up of a sign&#10;&#10;Description automatically generated">
            <a:extLst>
              <a:ext uri="{FF2B5EF4-FFF2-40B4-BE49-F238E27FC236}">
                <a16:creationId xmlns="" xmlns:a16="http://schemas.microsoft.com/office/drawing/2014/main" id="{84BD4637-2885-45AF-BEF6-659A4B9E8A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3810" y="154872"/>
            <a:ext cx="4204373" cy="177420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278A427A-59C7-4FEB-B491-79D09314896B}"/>
              </a:ext>
            </a:extLst>
          </p:cNvPr>
          <p:cNvSpPr txBox="1"/>
          <p:nvPr/>
        </p:nvSpPr>
        <p:spPr>
          <a:xfrm>
            <a:off x="4076699" y="1889314"/>
            <a:ext cx="4029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tarafından finanse edilmektedir</a:t>
            </a:r>
          </a:p>
        </p:txBody>
      </p:sp>
      <p:sp>
        <p:nvSpPr>
          <p:cNvPr id="16" name="Unvan 1">
            <a:extLst>
              <a:ext uri="{FF2B5EF4-FFF2-40B4-BE49-F238E27FC236}">
                <a16:creationId xmlns="" xmlns:a16="http://schemas.microsoft.com/office/drawing/2014/main" id="{EA70B341-0F6D-4996-9348-427DA066FC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9082" y="3287844"/>
            <a:ext cx="9962866" cy="11526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tr-TR" sz="5400" dirty="0">
                <a:solidFill>
                  <a:srgbClr val="002060"/>
                </a:solidFill>
                <a:latin typeface="Helvetica" pitchFamily="2" charset="0"/>
                <a:cs typeface="Arial" panose="020B0604020202020204" pitchFamily="34" charset="0"/>
              </a:rPr>
              <a:t>Sosyal Medya ve E-Ticaret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="" xmlns:a16="http://schemas.microsoft.com/office/drawing/2014/main" id="{EAFFEE1A-FC40-45BE-A3AB-B218846B1A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602" y="5791610"/>
            <a:ext cx="2041700" cy="861039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79AD3ED5-FA78-45F6-8A38-5087D82CBA3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660" y="5715568"/>
            <a:ext cx="918218" cy="9118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87B582CD-DB4A-47F0-A1D2-07B2CC65E5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7416" y="5740003"/>
            <a:ext cx="874740" cy="863007"/>
          </a:xfrm>
          <a:prstGeom prst="rect">
            <a:avLst/>
          </a:prstGeom>
        </p:spPr>
      </p:pic>
      <p:sp>
        <p:nvSpPr>
          <p:cNvPr id="4" name="Rounded Rectangle 7">
            <a:extLst>
              <a:ext uri="{FF2B5EF4-FFF2-40B4-BE49-F238E27FC236}">
                <a16:creationId xmlns="" xmlns:a16="http://schemas.microsoft.com/office/drawing/2014/main" id="{ACE57CFF-F9D6-4472-A389-9413FE392605}"/>
              </a:ext>
            </a:extLst>
          </p:cNvPr>
          <p:cNvSpPr/>
          <p:nvPr/>
        </p:nvSpPr>
        <p:spPr>
          <a:xfrm>
            <a:off x="942558" y="834757"/>
            <a:ext cx="1323193" cy="164852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66700" dist="152400" dir="4800000" sx="105000" sy="105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3D1B0B6-4C9A-403B-83CC-A387652C224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930" y="930405"/>
            <a:ext cx="1032447" cy="14572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F49601F-9F3C-4DE7-AA3E-4B84584E5EB6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243" y="5551242"/>
            <a:ext cx="3208272" cy="124052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Unvan 1">
            <a:extLst>
              <a:ext uri="{FF2B5EF4-FFF2-40B4-BE49-F238E27FC236}">
                <a16:creationId xmlns="" xmlns:a16="http://schemas.microsoft.com/office/drawing/2014/main" id="{EA70B341-0F6D-4996-9348-427DA066FCD3}"/>
              </a:ext>
            </a:extLst>
          </p:cNvPr>
          <p:cNvSpPr txBox="1">
            <a:spLocks/>
          </p:cNvSpPr>
          <p:nvPr/>
        </p:nvSpPr>
        <p:spPr>
          <a:xfrm>
            <a:off x="968148" y="4201233"/>
            <a:ext cx="9962866" cy="11526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tr-TR" sz="3600" dirty="0" smtClean="0">
                <a:solidFill>
                  <a:srgbClr val="002060"/>
                </a:solidFill>
                <a:latin typeface="Helvetica" pitchFamily="2" charset="0"/>
                <a:cs typeface="Arial" panose="020B0604020202020204" pitchFamily="34" charset="0"/>
              </a:rPr>
              <a:t>Dinçer Başdemir, </a:t>
            </a:r>
            <a:r>
              <a:rPr lang="tr-TR" sz="3600" dirty="0" err="1" smtClean="0">
                <a:solidFill>
                  <a:srgbClr val="002060"/>
                </a:solidFill>
                <a:latin typeface="Helvetica" pitchFamily="2" charset="0"/>
                <a:cs typeface="Arial" panose="020B0604020202020204" pitchFamily="34" charset="0"/>
              </a:rPr>
              <a:t>Argevitas</a:t>
            </a:r>
            <a:endParaRPr lang="tr-TR" sz="3600" dirty="0">
              <a:solidFill>
                <a:srgbClr val="002060"/>
              </a:solidFill>
              <a:latin typeface="Helvetica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77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0E7EE4A4-65A9-6342-A2A8-619EABDF7B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126" y="594638"/>
            <a:ext cx="8194794" cy="467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761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="" xmlns:a16="http://schemas.microsoft.com/office/drawing/2014/main" id="{A3826EAA-CE44-DE47-BB5F-22D5E356E4DD}"/>
              </a:ext>
            </a:extLst>
          </p:cNvPr>
          <p:cNvSpPr txBox="1"/>
          <p:nvPr/>
        </p:nvSpPr>
        <p:spPr>
          <a:xfrm>
            <a:off x="3422832" y="2255940"/>
            <a:ext cx="53463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b="1" dirty="0">
                <a:latin typeface="Helvetica" pitchFamily="2" charset="0"/>
              </a:rPr>
              <a:t>Arama motoru olarak</a:t>
            </a:r>
          </a:p>
          <a:p>
            <a:pPr algn="ctr"/>
            <a:r>
              <a:rPr lang="tr-TR" sz="4000" b="1" dirty="0">
                <a:latin typeface="Helvetica" pitchFamily="2" charset="0"/>
              </a:rPr>
              <a:t>sosyal medya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4047344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grpSp>
        <p:nvGrpSpPr>
          <p:cNvPr id="9" name="Group 146">
            <a:extLst>
              <a:ext uri="{FF2B5EF4-FFF2-40B4-BE49-F238E27FC236}">
                <a16:creationId xmlns="" xmlns:a16="http://schemas.microsoft.com/office/drawing/2014/main" id="{0FDBFD18-79D5-8247-9FD6-12DFC557A02B}"/>
              </a:ext>
            </a:extLst>
          </p:cNvPr>
          <p:cNvGrpSpPr/>
          <p:nvPr/>
        </p:nvGrpSpPr>
        <p:grpSpPr>
          <a:xfrm>
            <a:off x="10262127" y="4580911"/>
            <a:ext cx="1070503" cy="1070503"/>
            <a:chOff x="3498967" y="3049909"/>
            <a:chExt cx="464344" cy="464344"/>
          </a:xfrm>
          <a:solidFill>
            <a:srgbClr val="C00000"/>
          </a:solidFill>
        </p:grpSpPr>
        <p:sp>
          <p:nvSpPr>
            <p:cNvPr id="10" name="AutoShape 126">
              <a:extLst>
                <a:ext uri="{FF2B5EF4-FFF2-40B4-BE49-F238E27FC236}">
                  <a16:creationId xmlns="" xmlns:a16="http://schemas.microsoft.com/office/drawing/2014/main" id="{752917D1-8165-CA42-A712-C123C3EA6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4" name="AutoShape 127">
              <a:extLst>
                <a:ext uri="{FF2B5EF4-FFF2-40B4-BE49-F238E27FC236}">
                  <a16:creationId xmlns="" xmlns:a16="http://schemas.microsoft.com/office/drawing/2014/main" id="{917A2CED-FDE3-4B44-9F62-6DA6AE647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96276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50FEA6CD-F731-AC4B-A510-85E9B87E5E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080" y="594638"/>
            <a:ext cx="8223994" cy="467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245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4047344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grpSp>
        <p:nvGrpSpPr>
          <p:cNvPr id="9" name="Group 146">
            <a:extLst>
              <a:ext uri="{FF2B5EF4-FFF2-40B4-BE49-F238E27FC236}">
                <a16:creationId xmlns="" xmlns:a16="http://schemas.microsoft.com/office/drawing/2014/main" id="{0FDBFD18-79D5-8247-9FD6-12DFC557A02B}"/>
              </a:ext>
            </a:extLst>
          </p:cNvPr>
          <p:cNvGrpSpPr/>
          <p:nvPr/>
        </p:nvGrpSpPr>
        <p:grpSpPr>
          <a:xfrm>
            <a:off x="10262127" y="4580911"/>
            <a:ext cx="1070503" cy="1070503"/>
            <a:chOff x="3498967" y="3049909"/>
            <a:chExt cx="464344" cy="464344"/>
          </a:xfrm>
          <a:solidFill>
            <a:srgbClr val="C00000"/>
          </a:solidFill>
        </p:grpSpPr>
        <p:sp>
          <p:nvSpPr>
            <p:cNvPr id="10" name="AutoShape 126">
              <a:extLst>
                <a:ext uri="{FF2B5EF4-FFF2-40B4-BE49-F238E27FC236}">
                  <a16:creationId xmlns="" xmlns:a16="http://schemas.microsoft.com/office/drawing/2014/main" id="{752917D1-8165-CA42-A712-C123C3EA6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4" name="AutoShape 127">
              <a:extLst>
                <a:ext uri="{FF2B5EF4-FFF2-40B4-BE49-F238E27FC236}">
                  <a16:creationId xmlns="" xmlns:a16="http://schemas.microsoft.com/office/drawing/2014/main" id="{917A2CED-FDE3-4B44-9F62-6DA6AE647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0" name="Grup 29">
            <a:extLst>
              <a:ext uri="{FF2B5EF4-FFF2-40B4-BE49-F238E27FC236}">
                <a16:creationId xmlns="" xmlns:a16="http://schemas.microsoft.com/office/drawing/2014/main" id="{51273B92-6FA6-2745-A639-AAB4F4FF2786}"/>
              </a:ext>
            </a:extLst>
          </p:cNvPr>
          <p:cNvGrpSpPr/>
          <p:nvPr/>
        </p:nvGrpSpPr>
        <p:grpSpPr>
          <a:xfrm>
            <a:off x="5604375" y="1050394"/>
            <a:ext cx="2981335" cy="3408587"/>
            <a:chOff x="5563406" y="1050394"/>
            <a:chExt cx="2981335" cy="3408587"/>
          </a:xfrm>
        </p:grpSpPr>
        <p:sp>
          <p:nvSpPr>
            <p:cNvPr id="16" name="Freeform 30">
              <a:extLst>
                <a:ext uri="{FF2B5EF4-FFF2-40B4-BE49-F238E27FC236}">
                  <a16:creationId xmlns="" xmlns:a16="http://schemas.microsoft.com/office/drawing/2014/main" id="{3E4A2B68-04D6-0445-8AF5-1592CBF900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62707" y="1050394"/>
              <a:ext cx="975232" cy="979012"/>
            </a:xfrm>
            <a:custGeom>
              <a:avLst/>
              <a:gdLst>
                <a:gd name="T0" fmla="*/ 219 w 437"/>
                <a:gd name="T1" fmla="*/ 0 h 438"/>
                <a:gd name="T2" fmla="*/ 0 w 437"/>
                <a:gd name="T3" fmla="*/ 219 h 438"/>
                <a:gd name="T4" fmla="*/ 219 w 437"/>
                <a:gd name="T5" fmla="*/ 438 h 438"/>
                <a:gd name="T6" fmla="*/ 437 w 437"/>
                <a:gd name="T7" fmla="*/ 219 h 438"/>
                <a:gd name="T8" fmla="*/ 219 w 437"/>
                <a:gd name="T9" fmla="*/ 0 h 438"/>
                <a:gd name="T10" fmla="*/ 334 w 437"/>
                <a:gd name="T11" fmla="*/ 162 h 438"/>
                <a:gd name="T12" fmla="*/ 334 w 437"/>
                <a:gd name="T13" fmla="*/ 171 h 438"/>
                <a:gd name="T14" fmla="*/ 171 w 437"/>
                <a:gd name="T15" fmla="*/ 333 h 438"/>
                <a:gd name="T16" fmla="*/ 84 w 437"/>
                <a:gd name="T17" fmla="*/ 308 h 438"/>
                <a:gd name="T18" fmla="*/ 97 w 437"/>
                <a:gd name="T19" fmla="*/ 309 h 438"/>
                <a:gd name="T20" fmla="*/ 168 w 437"/>
                <a:gd name="T21" fmla="*/ 284 h 438"/>
                <a:gd name="T22" fmla="*/ 114 w 437"/>
                <a:gd name="T23" fmla="*/ 245 h 438"/>
                <a:gd name="T24" fmla="*/ 126 w 437"/>
                <a:gd name="T25" fmla="*/ 246 h 438"/>
                <a:gd name="T26" fmla="*/ 141 w 437"/>
                <a:gd name="T27" fmla="*/ 243 h 438"/>
                <a:gd name="T28" fmla="*/ 94 w 437"/>
                <a:gd name="T29" fmla="*/ 186 h 438"/>
                <a:gd name="T30" fmla="*/ 120 w 437"/>
                <a:gd name="T31" fmla="*/ 194 h 438"/>
                <a:gd name="T32" fmla="*/ 96 w 437"/>
                <a:gd name="T33" fmla="*/ 146 h 438"/>
                <a:gd name="T34" fmla="*/ 102 w 437"/>
                <a:gd name="T35" fmla="*/ 117 h 438"/>
                <a:gd name="T36" fmla="*/ 222 w 437"/>
                <a:gd name="T37" fmla="*/ 177 h 438"/>
                <a:gd name="T38" fmla="*/ 219 w 437"/>
                <a:gd name="T39" fmla="*/ 164 h 438"/>
                <a:gd name="T40" fmla="*/ 277 w 437"/>
                <a:gd name="T41" fmla="*/ 105 h 438"/>
                <a:gd name="T42" fmla="*/ 319 w 437"/>
                <a:gd name="T43" fmla="*/ 125 h 438"/>
                <a:gd name="T44" fmla="*/ 355 w 437"/>
                <a:gd name="T45" fmla="*/ 111 h 438"/>
                <a:gd name="T46" fmla="*/ 330 w 437"/>
                <a:gd name="T47" fmla="*/ 141 h 438"/>
                <a:gd name="T48" fmla="*/ 363 w 437"/>
                <a:gd name="T49" fmla="*/ 132 h 438"/>
                <a:gd name="T50" fmla="*/ 334 w 437"/>
                <a:gd name="T51" fmla="*/ 162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7" h="438">
                  <a:moveTo>
                    <a:pt x="219" y="0"/>
                  </a:moveTo>
                  <a:cubicBezTo>
                    <a:pt x="98" y="0"/>
                    <a:pt x="0" y="99"/>
                    <a:pt x="0" y="219"/>
                  </a:cubicBezTo>
                  <a:cubicBezTo>
                    <a:pt x="0" y="339"/>
                    <a:pt x="98" y="438"/>
                    <a:pt x="219" y="438"/>
                  </a:cubicBezTo>
                  <a:cubicBezTo>
                    <a:pt x="339" y="438"/>
                    <a:pt x="437" y="339"/>
                    <a:pt x="437" y="219"/>
                  </a:cubicBezTo>
                  <a:cubicBezTo>
                    <a:pt x="437" y="99"/>
                    <a:pt x="339" y="0"/>
                    <a:pt x="219" y="0"/>
                  </a:cubicBezTo>
                  <a:close/>
                  <a:moveTo>
                    <a:pt x="334" y="162"/>
                  </a:moveTo>
                  <a:cubicBezTo>
                    <a:pt x="334" y="165"/>
                    <a:pt x="334" y="168"/>
                    <a:pt x="334" y="171"/>
                  </a:cubicBezTo>
                  <a:cubicBezTo>
                    <a:pt x="334" y="246"/>
                    <a:pt x="277" y="333"/>
                    <a:pt x="171" y="333"/>
                  </a:cubicBezTo>
                  <a:cubicBezTo>
                    <a:pt x="138" y="333"/>
                    <a:pt x="108" y="324"/>
                    <a:pt x="84" y="308"/>
                  </a:cubicBezTo>
                  <a:cubicBezTo>
                    <a:pt x="87" y="309"/>
                    <a:pt x="93" y="309"/>
                    <a:pt x="97" y="309"/>
                  </a:cubicBezTo>
                  <a:cubicBezTo>
                    <a:pt x="123" y="309"/>
                    <a:pt x="148" y="300"/>
                    <a:pt x="168" y="284"/>
                  </a:cubicBezTo>
                  <a:cubicBezTo>
                    <a:pt x="144" y="284"/>
                    <a:pt x="123" y="267"/>
                    <a:pt x="114" y="245"/>
                  </a:cubicBezTo>
                  <a:cubicBezTo>
                    <a:pt x="118" y="245"/>
                    <a:pt x="121" y="246"/>
                    <a:pt x="126" y="246"/>
                  </a:cubicBezTo>
                  <a:cubicBezTo>
                    <a:pt x="130" y="246"/>
                    <a:pt x="135" y="245"/>
                    <a:pt x="141" y="243"/>
                  </a:cubicBezTo>
                  <a:cubicBezTo>
                    <a:pt x="114" y="237"/>
                    <a:pt x="94" y="215"/>
                    <a:pt x="94" y="186"/>
                  </a:cubicBezTo>
                  <a:cubicBezTo>
                    <a:pt x="102" y="191"/>
                    <a:pt x="111" y="192"/>
                    <a:pt x="120" y="194"/>
                  </a:cubicBezTo>
                  <a:cubicBezTo>
                    <a:pt x="105" y="183"/>
                    <a:pt x="96" y="165"/>
                    <a:pt x="96" y="146"/>
                  </a:cubicBezTo>
                  <a:cubicBezTo>
                    <a:pt x="96" y="135"/>
                    <a:pt x="97" y="125"/>
                    <a:pt x="102" y="117"/>
                  </a:cubicBezTo>
                  <a:cubicBezTo>
                    <a:pt x="132" y="152"/>
                    <a:pt x="174" y="174"/>
                    <a:pt x="222" y="177"/>
                  </a:cubicBezTo>
                  <a:cubicBezTo>
                    <a:pt x="220" y="173"/>
                    <a:pt x="219" y="168"/>
                    <a:pt x="219" y="164"/>
                  </a:cubicBezTo>
                  <a:cubicBezTo>
                    <a:pt x="219" y="132"/>
                    <a:pt x="246" y="105"/>
                    <a:pt x="277" y="105"/>
                  </a:cubicBezTo>
                  <a:cubicBezTo>
                    <a:pt x="294" y="105"/>
                    <a:pt x="309" y="113"/>
                    <a:pt x="319" y="125"/>
                  </a:cubicBezTo>
                  <a:cubicBezTo>
                    <a:pt x="333" y="122"/>
                    <a:pt x="345" y="117"/>
                    <a:pt x="355" y="111"/>
                  </a:cubicBezTo>
                  <a:cubicBezTo>
                    <a:pt x="351" y="123"/>
                    <a:pt x="342" y="135"/>
                    <a:pt x="330" y="141"/>
                  </a:cubicBezTo>
                  <a:cubicBezTo>
                    <a:pt x="342" y="141"/>
                    <a:pt x="354" y="138"/>
                    <a:pt x="363" y="132"/>
                  </a:cubicBezTo>
                  <a:cubicBezTo>
                    <a:pt x="355" y="144"/>
                    <a:pt x="346" y="155"/>
                    <a:pt x="334" y="162"/>
                  </a:cubicBezTo>
                  <a:close/>
                </a:path>
              </a:pathLst>
            </a:custGeom>
            <a:solidFill>
              <a:srgbClr val="1EB2E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Metin kutusu 18">
              <a:extLst>
                <a:ext uri="{FF2B5EF4-FFF2-40B4-BE49-F238E27FC236}">
                  <a16:creationId xmlns="" xmlns:a16="http://schemas.microsoft.com/office/drawing/2014/main" id="{E7D4A68A-84B2-0D44-8905-C2AE8DB73172}"/>
                </a:ext>
              </a:extLst>
            </p:cNvPr>
            <p:cNvSpPr txBox="1"/>
            <p:nvPr/>
          </p:nvSpPr>
          <p:spPr>
            <a:xfrm>
              <a:off x="5563406" y="2574097"/>
              <a:ext cx="29813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3200" dirty="0">
                  <a:latin typeface="Helvetica" pitchFamily="2" charset="0"/>
                </a:rPr>
                <a:t>Haber/Gündem</a:t>
              </a:r>
            </a:p>
          </p:txBody>
        </p:sp>
        <p:sp>
          <p:nvSpPr>
            <p:cNvPr id="20" name="Metin kutusu 19">
              <a:extLst>
                <a:ext uri="{FF2B5EF4-FFF2-40B4-BE49-F238E27FC236}">
                  <a16:creationId xmlns="" xmlns:a16="http://schemas.microsoft.com/office/drawing/2014/main" id="{DCC3088E-32B4-C543-BFBB-84AF7023BA57}"/>
                </a:ext>
              </a:extLst>
            </p:cNvPr>
            <p:cNvSpPr txBox="1"/>
            <p:nvPr/>
          </p:nvSpPr>
          <p:spPr>
            <a:xfrm>
              <a:off x="6088651" y="3221548"/>
              <a:ext cx="18595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3200" dirty="0">
                  <a:latin typeface="Helvetica" pitchFamily="2" charset="0"/>
                </a:rPr>
                <a:t>Kurumlar</a:t>
              </a:r>
            </a:p>
          </p:txBody>
        </p:sp>
        <p:sp>
          <p:nvSpPr>
            <p:cNvPr id="21" name="Metin kutusu 20">
              <a:extLst>
                <a:ext uri="{FF2B5EF4-FFF2-40B4-BE49-F238E27FC236}">
                  <a16:creationId xmlns="" xmlns:a16="http://schemas.microsoft.com/office/drawing/2014/main" id="{36018750-F8A0-2A41-8920-54A6852E3914}"/>
                </a:ext>
              </a:extLst>
            </p:cNvPr>
            <p:cNvSpPr txBox="1"/>
            <p:nvPr/>
          </p:nvSpPr>
          <p:spPr>
            <a:xfrm>
              <a:off x="6131869" y="3874206"/>
              <a:ext cx="1773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3200" dirty="0">
                  <a:latin typeface="Helvetica" pitchFamily="2" charset="0"/>
                </a:rPr>
                <a:t>Markalar</a:t>
              </a:r>
            </a:p>
          </p:txBody>
        </p:sp>
      </p:grpSp>
      <p:grpSp>
        <p:nvGrpSpPr>
          <p:cNvPr id="31" name="Grup 30">
            <a:extLst>
              <a:ext uri="{FF2B5EF4-FFF2-40B4-BE49-F238E27FC236}">
                <a16:creationId xmlns="" xmlns:a16="http://schemas.microsoft.com/office/drawing/2014/main" id="{A3154518-5396-E141-BB83-DBCE03731351}"/>
              </a:ext>
            </a:extLst>
          </p:cNvPr>
          <p:cNvGrpSpPr/>
          <p:nvPr/>
        </p:nvGrpSpPr>
        <p:grpSpPr>
          <a:xfrm>
            <a:off x="8851763" y="1051341"/>
            <a:ext cx="2813973" cy="2754982"/>
            <a:chOff x="8623158" y="1051341"/>
            <a:chExt cx="2813973" cy="2754982"/>
          </a:xfrm>
        </p:grpSpPr>
        <p:sp>
          <p:nvSpPr>
            <p:cNvPr id="12" name="Freeform 28">
              <a:extLst>
                <a:ext uri="{FF2B5EF4-FFF2-40B4-BE49-F238E27FC236}">
                  <a16:creationId xmlns="" xmlns:a16="http://schemas.microsoft.com/office/drawing/2014/main" id="{547AE713-D54A-D846-A412-3D43DB7DDD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42529" y="1051341"/>
              <a:ext cx="975232" cy="978065"/>
            </a:xfrm>
            <a:custGeom>
              <a:avLst/>
              <a:gdLst>
                <a:gd name="T0" fmla="*/ 215 w 437"/>
                <a:gd name="T1" fmla="*/ 173 h 438"/>
                <a:gd name="T2" fmla="*/ 220 w 437"/>
                <a:gd name="T3" fmla="*/ 128 h 438"/>
                <a:gd name="T4" fmla="*/ 227 w 437"/>
                <a:gd name="T5" fmla="*/ 173 h 438"/>
                <a:gd name="T6" fmla="*/ 265 w 437"/>
                <a:gd name="T7" fmla="*/ 269 h 438"/>
                <a:gd name="T8" fmla="*/ 253 w 437"/>
                <a:gd name="T9" fmla="*/ 319 h 438"/>
                <a:gd name="T10" fmla="*/ 240 w 437"/>
                <a:gd name="T11" fmla="*/ 319 h 438"/>
                <a:gd name="T12" fmla="*/ 240 w 437"/>
                <a:gd name="T13" fmla="*/ 230 h 438"/>
                <a:gd name="T14" fmla="*/ 253 w 437"/>
                <a:gd name="T15" fmla="*/ 253 h 438"/>
                <a:gd name="T16" fmla="*/ 251 w 437"/>
                <a:gd name="T17" fmla="*/ 269 h 438"/>
                <a:gd name="T18" fmla="*/ 243 w 437"/>
                <a:gd name="T19" fmla="*/ 262 h 438"/>
                <a:gd name="T20" fmla="*/ 243 w 437"/>
                <a:gd name="T21" fmla="*/ 310 h 438"/>
                <a:gd name="T22" fmla="*/ 251 w 437"/>
                <a:gd name="T23" fmla="*/ 303 h 438"/>
                <a:gd name="T24" fmla="*/ 144 w 437"/>
                <a:gd name="T25" fmla="*/ 244 h 438"/>
                <a:gd name="T26" fmla="*/ 158 w 437"/>
                <a:gd name="T27" fmla="*/ 244 h 438"/>
                <a:gd name="T28" fmla="*/ 128 w 437"/>
                <a:gd name="T29" fmla="*/ 230 h 438"/>
                <a:gd name="T30" fmla="*/ 201 w 437"/>
                <a:gd name="T31" fmla="*/ 306 h 438"/>
                <a:gd name="T32" fmla="*/ 194 w 437"/>
                <a:gd name="T33" fmla="*/ 303 h 438"/>
                <a:gd name="T34" fmla="*/ 179 w 437"/>
                <a:gd name="T35" fmla="*/ 307 h 438"/>
                <a:gd name="T36" fmla="*/ 197 w 437"/>
                <a:gd name="T37" fmla="*/ 318 h 438"/>
                <a:gd name="T38" fmla="*/ 219 w 437"/>
                <a:gd name="T39" fmla="*/ 319 h 438"/>
                <a:gd name="T40" fmla="*/ 204 w 437"/>
                <a:gd name="T41" fmla="*/ 303 h 438"/>
                <a:gd name="T42" fmla="*/ 0 w 437"/>
                <a:gd name="T43" fmla="*/ 219 h 438"/>
                <a:gd name="T44" fmla="*/ 253 w 437"/>
                <a:gd name="T45" fmla="*/ 177 h 438"/>
                <a:gd name="T46" fmla="*/ 273 w 437"/>
                <a:gd name="T47" fmla="*/ 189 h 438"/>
                <a:gd name="T48" fmla="*/ 297 w 437"/>
                <a:gd name="T49" fmla="*/ 191 h 438"/>
                <a:gd name="T50" fmla="*/ 281 w 437"/>
                <a:gd name="T51" fmla="*/ 173 h 438"/>
                <a:gd name="T52" fmla="*/ 269 w 437"/>
                <a:gd name="T53" fmla="*/ 177 h 438"/>
                <a:gd name="T54" fmla="*/ 253 w 437"/>
                <a:gd name="T55" fmla="*/ 116 h 438"/>
                <a:gd name="T56" fmla="*/ 205 w 437"/>
                <a:gd name="T57" fmla="*/ 187 h 438"/>
                <a:gd name="T58" fmla="*/ 243 w 437"/>
                <a:gd name="T59" fmla="*/ 172 h 438"/>
                <a:gd name="T60" fmla="*/ 220 w 437"/>
                <a:gd name="T61" fmla="*/ 115 h 438"/>
                <a:gd name="T62" fmla="*/ 199 w 437"/>
                <a:gd name="T63" fmla="*/ 172 h 438"/>
                <a:gd name="T64" fmla="*/ 162 w 437"/>
                <a:gd name="T65" fmla="*/ 191 h 438"/>
                <a:gd name="T66" fmla="*/ 197 w 437"/>
                <a:gd name="T67" fmla="*/ 91 h 438"/>
                <a:gd name="T68" fmla="*/ 158 w 437"/>
                <a:gd name="T69" fmla="*/ 91 h 438"/>
                <a:gd name="T70" fmla="*/ 305 w 437"/>
                <a:gd name="T71" fmla="*/ 212 h 438"/>
                <a:gd name="T72" fmla="*/ 91 w 437"/>
                <a:gd name="T73" fmla="*/ 298 h 438"/>
                <a:gd name="T74" fmla="*/ 353 w 437"/>
                <a:gd name="T75" fmla="*/ 298 h 438"/>
                <a:gd name="T76" fmla="*/ 312 w 437"/>
                <a:gd name="T77" fmla="*/ 289 h 438"/>
                <a:gd name="T78" fmla="*/ 286 w 437"/>
                <a:gd name="T79" fmla="*/ 307 h 438"/>
                <a:gd name="T80" fmla="*/ 298 w 437"/>
                <a:gd name="T81" fmla="*/ 301 h 438"/>
                <a:gd name="T82" fmla="*/ 312 w 437"/>
                <a:gd name="T83" fmla="*/ 301 h 438"/>
                <a:gd name="T84" fmla="*/ 277 w 437"/>
                <a:gd name="T85" fmla="*/ 315 h 438"/>
                <a:gd name="T86" fmla="*/ 279 w 437"/>
                <a:gd name="T87" fmla="*/ 257 h 438"/>
                <a:gd name="T88" fmla="*/ 312 w 437"/>
                <a:gd name="T89" fmla="*/ 271 h 438"/>
                <a:gd name="T90" fmla="*/ 293 w 437"/>
                <a:gd name="T91" fmla="*/ 264 h 438"/>
                <a:gd name="T92" fmla="*/ 286 w 437"/>
                <a:gd name="T93" fmla="*/ 27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7" h="438">
                  <a:moveTo>
                    <a:pt x="220" y="179"/>
                  </a:moveTo>
                  <a:cubicBezTo>
                    <a:pt x="219" y="179"/>
                    <a:pt x="217" y="179"/>
                    <a:pt x="215" y="177"/>
                  </a:cubicBezTo>
                  <a:cubicBezTo>
                    <a:pt x="215" y="177"/>
                    <a:pt x="215" y="175"/>
                    <a:pt x="215" y="173"/>
                  </a:cubicBezTo>
                  <a:cubicBezTo>
                    <a:pt x="215" y="173"/>
                    <a:pt x="215" y="173"/>
                    <a:pt x="215" y="134"/>
                  </a:cubicBezTo>
                  <a:cubicBezTo>
                    <a:pt x="215" y="132"/>
                    <a:pt x="215" y="130"/>
                    <a:pt x="215" y="130"/>
                  </a:cubicBezTo>
                  <a:cubicBezTo>
                    <a:pt x="217" y="128"/>
                    <a:pt x="219" y="128"/>
                    <a:pt x="220" y="128"/>
                  </a:cubicBezTo>
                  <a:cubicBezTo>
                    <a:pt x="223" y="128"/>
                    <a:pt x="224" y="128"/>
                    <a:pt x="224" y="130"/>
                  </a:cubicBezTo>
                  <a:cubicBezTo>
                    <a:pt x="227" y="130"/>
                    <a:pt x="227" y="132"/>
                    <a:pt x="227" y="134"/>
                  </a:cubicBezTo>
                  <a:cubicBezTo>
                    <a:pt x="227" y="134"/>
                    <a:pt x="227" y="134"/>
                    <a:pt x="227" y="173"/>
                  </a:cubicBezTo>
                  <a:cubicBezTo>
                    <a:pt x="227" y="175"/>
                    <a:pt x="227" y="177"/>
                    <a:pt x="224" y="177"/>
                  </a:cubicBezTo>
                  <a:cubicBezTo>
                    <a:pt x="224" y="179"/>
                    <a:pt x="223" y="179"/>
                    <a:pt x="220" y="179"/>
                  </a:cubicBezTo>
                  <a:close/>
                  <a:moveTo>
                    <a:pt x="265" y="269"/>
                  </a:moveTo>
                  <a:cubicBezTo>
                    <a:pt x="265" y="269"/>
                    <a:pt x="265" y="269"/>
                    <a:pt x="265" y="306"/>
                  </a:cubicBezTo>
                  <a:cubicBezTo>
                    <a:pt x="265" y="310"/>
                    <a:pt x="265" y="314"/>
                    <a:pt x="263" y="315"/>
                  </a:cubicBezTo>
                  <a:cubicBezTo>
                    <a:pt x="259" y="319"/>
                    <a:pt x="257" y="319"/>
                    <a:pt x="253" y="319"/>
                  </a:cubicBezTo>
                  <a:cubicBezTo>
                    <a:pt x="251" y="319"/>
                    <a:pt x="247" y="319"/>
                    <a:pt x="245" y="317"/>
                  </a:cubicBezTo>
                  <a:cubicBezTo>
                    <a:pt x="243" y="317"/>
                    <a:pt x="241" y="315"/>
                    <a:pt x="240" y="314"/>
                  </a:cubicBezTo>
                  <a:cubicBezTo>
                    <a:pt x="240" y="314"/>
                    <a:pt x="240" y="314"/>
                    <a:pt x="240" y="319"/>
                  </a:cubicBezTo>
                  <a:cubicBezTo>
                    <a:pt x="240" y="319"/>
                    <a:pt x="240" y="319"/>
                    <a:pt x="228" y="319"/>
                  </a:cubicBezTo>
                  <a:cubicBezTo>
                    <a:pt x="228" y="319"/>
                    <a:pt x="228" y="319"/>
                    <a:pt x="228" y="230"/>
                  </a:cubicBezTo>
                  <a:cubicBezTo>
                    <a:pt x="228" y="230"/>
                    <a:pt x="228" y="230"/>
                    <a:pt x="240" y="230"/>
                  </a:cubicBezTo>
                  <a:cubicBezTo>
                    <a:pt x="240" y="230"/>
                    <a:pt x="240" y="230"/>
                    <a:pt x="240" y="260"/>
                  </a:cubicBezTo>
                  <a:cubicBezTo>
                    <a:pt x="241" y="257"/>
                    <a:pt x="243" y="256"/>
                    <a:pt x="245" y="253"/>
                  </a:cubicBezTo>
                  <a:cubicBezTo>
                    <a:pt x="247" y="253"/>
                    <a:pt x="249" y="253"/>
                    <a:pt x="253" y="253"/>
                  </a:cubicBezTo>
                  <a:cubicBezTo>
                    <a:pt x="257" y="253"/>
                    <a:pt x="259" y="253"/>
                    <a:pt x="261" y="257"/>
                  </a:cubicBezTo>
                  <a:cubicBezTo>
                    <a:pt x="265" y="260"/>
                    <a:pt x="265" y="262"/>
                    <a:pt x="265" y="269"/>
                  </a:cubicBezTo>
                  <a:close/>
                  <a:moveTo>
                    <a:pt x="251" y="269"/>
                  </a:moveTo>
                  <a:cubicBezTo>
                    <a:pt x="251" y="266"/>
                    <a:pt x="251" y="265"/>
                    <a:pt x="249" y="265"/>
                  </a:cubicBezTo>
                  <a:cubicBezTo>
                    <a:pt x="249" y="262"/>
                    <a:pt x="247" y="262"/>
                    <a:pt x="245" y="262"/>
                  </a:cubicBezTo>
                  <a:cubicBezTo>
                    <a:pt x="245" y="262"/>
                    <a:pt x="245" y="262"/>
                    <a:pt x="243" y="262"/>
                  </a:cubicBezTo>
                  <a:cubicBezTo>
                    <a:pt x="241" y="262"/>
                    <a:pt x="241" y="265"/>
                    <a:pt x="240" y="265"/>
                  </a:cubicBezTo>
                  <a:cubicBezTo>
                    <a:pt x="240" y="265"/>
                    <a:pt x="240" y="265"/>
                    <a:pt x="240" y="306"/>
                  </a:cubicBezTo>
                  <a:cubicBezTo>
                    <a:pt x="241" y="307"/>
                    <a:pt x="243" y="307"/>
                    <a:pt x="243" y="310"/>
                  </a:cubicBezTo>
                  <a:cubicBezTo>
                    <a:pt x="245" y="310"/>
                    <a:pt x="245" y="310"/>
                    <a:pt x="247" y="310"/>
                  </a:cubicBezTo>
                  <a:cubicBezTo>
                    <a:pt x="249" y="310"/>
                    <a:pt x="249" y="310"/>
                    <a:pt x="251" y="307"/>
                  </a:cubicBezTo>
                  <a:cubicBezTo>
                    <a:pt x="251" y="307"/>
                    <a:pt x="251" y="306"/>
                    <a:pt x="251" y="303"/>
                  </a:cubicBezTo>
                  <a:cubicBezTo>
                    <a:pt x="251" y="303"/>
                    <a:pt x="251" y="303"/>
                    <a:pt x="251" y="269"/>
                  </a:cubicBezTo>
                  <a:close/>
                  <a:moveTo>
                    <a:pt x="128" y="244"/>
                  </a:moveTo>
                  <a:cubicBezTo>
                    <a:pt x="128" y="244"/>
                    <a:pt x="128" y="244"/>
                    <a:pt x="144" y="244"/>
                  </a:cubicBezTo>
                  <a:cubicBezTo>
                    <a:pt x="144" y="244"/>
                    <a:pt x="144" y="244"/>
                    <a:pt x="144" y="319"/>
                  </a:cubicBezTo>
                  <a:cubicBezTo>
                    <a:pt x="144" y="319"/>
                    <a:pt x="144" y="319"/>
                    <a:pt x="158" y="319"/>
                  </a:cubicBezTo>
                  <a:cubicBezTo>
                    <a:pt x="158" y="319"/>
                    <a:pt x="158" y="319"/>
                    <a:pt x="158" y="244"/>
                  </a:cubicBezTo>
                  <a:cubicBezTo>
                    <a:pt x="158" y="244"/>
                    <a:pt x="158" y="244"/>
                    <a:pt x="174" y="244"/>
                  </a:cubicBezTo>
                  <a:cubicBezTo>
                    <a:pt x="174" y="230"/>
                    <a:pt x="174" y="230"/>
                    <a:pt x="174" y="230"/>
                  </a:cubicBezTo>
                  <a:cubicBezTo>
                    <a:pt x="174" y="230"/>
                    <a:pt x="174" y="230"/>
                    <a:pt x="128" y="230"/>
                  </a:cubicBezTo>
                  <a:cubicBezTo>
                    <a:pt x="128" y="230"/>
                    <a:pt x="128" y="230"/>
                    <a:pt x="128" y="244"/>
                  </a:cubicBezTo>
                  <a:close/>
                  <a:moveTo>
                    <a:pt x="204" y="303"/>
                  </a:moveTo>
                  <a:cubicBezTo>
                    <a:pt x="203" y="303"/>
                    <a:pt x="201" y="306"/>
                    <a:pt x="201" y="306"/>
                  </a:cubicBezTo>
                  <a:cubicBezTo>
                    <a:pt x="199" y="307"/>
                    <a:pt x="197" y="307"/>
                    <a:pt x="197" y="307"/>
                  </a:cubicBezTo>
                  <a:cubicBezTo>
                    <a:pt x="195" y="307"/>
                    <a:pt x="195" y="307"/>
                    <a:pt x="194" y="307"/>
                  </a:cubicBezTo>
                  <a:cubicBezTo>
                    <a:pt x="194" y="306"/>
                    <a:pt x="194" y="306"/>
                    <a:pt x="194" y="303"/>
                  </a:cubicBezTo>
                  <a:cubicBezTo>
                    <a:pt x="194" y="254"/>
                    <a:pt x="194" y="254"/>
                    <a:pt x="194" y="254"/>
                  </a:cubicBezTo>
                  <a:cubicBezTo>
                    <a:pt x="179" y="254"/>
                    <a:pt x="179" y="254"/>
                    <a:pt x="179" y="254"/>
                  </a:cubicBezTo>
                  <a:cubicBezTo>
                    <a:pt x="179" y="307"/>
                    <a:pt x="179" y="307"/>
                    <a:pt x="179" y="307"/>
                  </a:cubicBezTo>
                  <a:cubicBezTo>
                    <a:pt x="179" y="311"/>
                    <a:pt x="182" y="315"/>
                    <a:pt x="182" y="318"/>
                  </a:cubicBezTo>
                  <a:cubicBezTo>
                    <a:pt x="183" y="319"/>
                    <a:pt x="186" y="319"/>
                    <a:pt x="190" y="319"/>
                  </a:cubicBezTo>
                  <a:cubicBezTo>
                    <a:pt x="191" y="319"/>
                    <a:pt x="195" y="319"/>
                    <a:pt x="197" y="318"/>
                  </a:cubicBezTo>
                  <a:cubicBezTo>
                    <a:pt x="199" y="315"/>
                    <a:pt x="203" y="314"/>
                    <a:pt x="204" y="311"/>
                  </a:cubicBezTo>
                  <a:cubicBezTo>
                    <a:pt x="204" y="319"/>
                    <a:pt x="204" y="319"/>
                    <a:pt x="204" y="319"/>
                  </a:cubicBezTo>
                  <a:cubicBezTo>
                    <a:pt x="219" y="319"/>
                    <a:pt x="219" y="319"/>
                    <a:pt x="219" y="319"/>
                  </a:cubicBezTo>
                  <a:cubicBezTo>
                    <a:pt x="219" y="254"/>
                    <a:pt x="219" y="254"/>
                    <a:pt x="219" y="254"/>
                  </a:cubicBezTo>
                  <a:cubicBezTo>
                    <a:pt x="204" y="254"/>
                    <a:pt x="204" y="254"/>
                    <a:pt x="204" y="254"/>
                  </a:cubicBezTo>
                  <a:cubicBezTo>
                    <a:pt x="204" y="254"/>
                    <a:pt x="204" y="254"/>
                    <a:pt x="204" y="303"/>
                  </a:cubicBezTo>
                  <a:close/>
                  <a:moveTo>
                    <a:pt x="437" y="219"/>
                  </a:moveTo>
                  <a:cubicBezTo>
                    <a:pt x="437" y="339"/>
                    <a:pt x="339" y="438"/>
                    <a:pt x="218" y="438"/>
                  </a:cubicBezTo>
                  <a:cubicBezTo>
                    <a:pt x="98" y="438"/>
                    <a:pt x="0" y="339"/>
                    <a:pt x="0" y="219"/>
                  </a:cubicBezTo>
                  <a:cubicBezTo>
                    <a:pt x="0" y="99"/>
                    <a:pt x="98" y="0"/>
                    <a:pt x="218" y="0"/>
                  </a:cubicBezTo>
                  <a:cubicBezTo>
                    <a:pt x="339" y="0"/>
                    <a:pt x="437" y="99"/>
                    <a:pt x="437" y="219"/>
                  </a:cubicBezTo>
                  <a:close/>
                  <a:moveTo>
                    <a:pt x="253" y="177"/>
                  </a:moveTo>
                  <a:cubicBezTo>
                    <a:pt x="253" y="183"/>
                    <a:pt x="253" y="185"/>
                    <a:pt x="256" y="187"/>
                  </a:cubicBezTo>
                  <a:cubicBezTo>
                    <a:pt x="257" y="191"/>
                    <a:pt x="261" y="191"/>
                    <a:pt x="264" y="191"/>
                  </a:cubicBezTo>
                  <a:cubicBezTo>
                    <a:pt x="268" y="191"/>
                    <a:pt x="269" y="191"/>
                    <a:pt x="273" y="189"/>
                  </a:cubicBezTo>
                  <a:cubicBezTo>
                    <a:pt x="276" y="187"/>
                    <a:pt x="280" y="185"/>
                    <a:pt x="281" y="181"/>
                  </a:cubicBezTo>
                  <a:cubicBezTo>
                    <a:pt x="281" y="181"/>
                    <a:pt x="281" y="181"/>
                    <a:pt x="281" y="191"/>
                  </a:cubicBezTo>
                  <a:cubicBezTo>
                    <a:pt x="281" y="191"/>
                    <a:pt x="281" y="191"/>
                    <a:pt x="297" y="191"/>
                  </a:cubicBezTo>
                  <a:cubicBezTo>
                    <a:pt x="297" y="191"/>
                    <a:pt x="297" y="191"/>
                    <a:pt x="297" y="116"/>
                  </a:cubicBezTo>
                  <a:cubicBezTo>
                    <a:pt x="297" y="116"/>
                    <a:pt x="297" y="116"/>
                    <a:pt x="281" y="116"/>
                  </a:cubicBezTo>
                  <a:cubicBezTo>
                    <a:pt x="281" y="116"/>
                    <a:pt x="281" y="116"/>
                    <a:pt x="281" y="173"/>
                  </a:cubicBezTo>
                  <a:cubicBezTo>
                    <a:pt x="280" y="173"/>
                    <a:pt x="280" y="176"/>
                    <a:pt x="277" y="177"/>
                  </a:cubicBezTo>
                  <a:cubicBezTo>
                    <a:pt x="276" y="177"/>
                    <a:pt x="273" y="177"/>
                    <a:pt x="273" y="177"/>
                  </a:cubicBezTo>
                  <a:cubicBezTo>
                    <a:pt x="272" y="177"/>
                    <a:pt x="269" y="177"/>
                    <a:pt x="269" y="177"/>
                  </a:cubicBezTo>
                  <a:cubicBezTo>
                    <a:pt x="269" y="176"/>
                    <a:pt x="269" y="176"/>
                    <a:pt x="269" y="173"/>
                  </a:cubicBezTo>
                  <a:cubicBezTo>
                    <a:pt x="269" y="173"/>
                    <a:pt x="269" y="173"/>
                    <a:pt x="269" y="116"/>
                  </a:cubicBezTo>
                  <a:cubicBezTo>
                    <a:pt x="269" y="116"/>
                    <a:pt x="269" y="116"/>
                    <a:pt x="253" y="116"/>
                  </a:cubicBezTo>
                  <a:cubicBezTo>
                    <a:pt x="253" y="116"/>
                    <a:pt x="253" y="116"/>
                    <a:pt x="253" y="177"/>
                  </a:cubicBezTo>
                  <a:close/>
                  <a:moveTo>
                    <a:pt x="199" y="172"/>
                  </a:moveTo>
                  <a:cubicBezTo>
                    <a:pt x="199" y="177"/>
                    <a:pt x="201" y="183"/>
                    <a:pt x="205" y="187"/>
                  </a:cubicBezTo>
                  <a:cubicBezTo>
                    <a:pt x="209" y="191"/>
                    <a:pt x="212" y="191"/>
                    <a:pt x="220" y="191"/>
                  </a:cubicBezTo>
                  <a:cubicBezTo>
                    <a:pt x="227" y="191"/>
                    <a:pt x="232" y="191"/>
                    <a:pt x="236" y="187"/>
                  </a:cubicBezTo>
                  <a:cubicBezTo>
                    <a:pt x="240" y="183"/>
                    <a:pt x="243" y="177"/>
                    <a:pt x="243" y="172"/>
                  </a:cubicBezTo>
                  <a:cubicBezTo>
                    <a:pt x="243" y="172"/>
                    <a:pt x="243" y="172"/>
                    <a:pt x="243" y="135"/>
                  </a:cubicBezTo>
                  <a:cubicBezTo>
                    <a:pt x="243" y="128"/>
                    <a:pt x="240" y="124"/>
                    <a:pt x="236" y="120"/>
                  </a:cubicBezTo>
                  <a:cubicBezTo>
                    <a:pt x="232" y="116"/>
                    <a:pt x="227" y="115"/>
                    <a:pt x="220" y="115"/>
                  </a:cubicBezTo>
                  <a:cubicBezTo>
                    <a:pt x="215" y="115"/>
                    <a:pt x="209" y="116"/>
                    <a:pt x="205" y="120"/>
                  </a:cubicBezTo>
                  <a:cubicBezTo>
                    <a:pt x="201" y="124"/>
                    <a:pt x="199" y="128"/>
                    <a:pt x="199" y="135"/>
                  </a:cubicBezTo>
                  <a:cubicBezTo>
                    <a:pt x="199" y="172"/>
                    <a:pt x="199" y="172"/>
                    <a:pt x="199" y="172"/>
                  </a:cubicBezTo>
                  <a:close/>
                  <a:moveTo>
                    <a:pt x="140" y="91"/>
                  </a:moveTo>
                  <a:cubicBezTo>
                    <a:pt x="140" y="91"/>
                    <a:pt x="140" y="91"/>
                    <a:pt x="162" y="152"/>
                  </a:cubicBezTo>
                  <a:cubicBezTo>
                    <a:pt x="162" y="152"/>
                    <a:pt x="162" y="152"/>
                    <a:pt x="162" y="191"/>
                  </a:cubicBezTo>
                  <a:cubicBezTo>
                    <a:pt x="162" y="191"/>
                    <a:pt x="162" y="191"/>
                    <a:pt x="178" y="191"/>
                  </a:cubicBezTo>
                  <a:cubicBezTo>
                    <a:pt x="178" y="191"/>
                    <a:pt x="178" y="191"/>
                    <a:pt x="178" y="150"/>
                  </a:cubicBezTo>
                  <a:cubicBezTo>
                    <a:pt x="178" y="150"/>
                    <a:pt x="178" y="150"/>
                    <a:pt x="197" y="91"/>
                  </a:cubicBezTo>
                  <a:cubicBezTo>
                    <a:pt x="197" y="91"/>
                    <a:pt x="197" y="91"/>
                    <a:pt x="179" y="91"/>
                  </a:cubicBezTo>
                  <a:cubicBezTo>
                    <a:pt x="179" y="91"/>
                    <a:pt x="179" y="91"/>
                    <a:pt x="170" y="131"/>
                  </a:cubicBezTo>
                  <a:cubicBezTo>
                    <a:pt x="170" y="131"/>
                    <a:pt x="170" y="131"/>
                    <a:pt x="158" y="91"/>
                  </a:cubicBezTo>
                  <a:cubicBezTo>
                    <a:pt x="158" y="91"/>
                    <a:pt x="158" y="91"/>
                    <a:pt x="140" y="91"/>
                  </a:cubicBezTo>
                  <a:close/>
                  <a:moveTo>
                    <a:pt x="353" y="261"/>
                  </a:moveTo>
                  <a:cubicBezTo>
                    <a:pt x="353" y="234"/>
                    <a:pt x="332" y="212"/>
                    <a:pt x="305" y="212"/>
                  </a:cubicBezTo>
                  <a:cubicBezTo>
                    <a:pt x="305" y="212"/>
                    <a:pt x="305" y="212"/>
                    <a:pt x="140" y="212"/>
                  </a:cubicBezTo>
                  <a:cubicBezTo>
                    <a:pt x="112" y="212"/>
                    <a:pt x="91" y="234"/>
                    <a:pt x="91" y="261"/>
                  </a:cubicBezTo>
                  <a:cubicBezTo>
                    <a:pt x="91" y="261"/>
                    <a:pt x="91" y="261"/>
                    <a:pt x="91" y="298"/>
                  </a:cubicBezTo>
                  <a:cubicBezTo>
                    <a:pt x="91" y="326"/>
                    <a:pt x="112" y="347"/>
                    <a:pt x="140" y="347"/>
                  </a:cubicBezTo>
                  <a:cubicBezTo>
                    <a:pt x="140" y="347"/>
                    <a:pt x="140" y="347"/>
                    <a:pt x="305" y="347"/>
                  </a:cubicBezTo>
                  <a:cubicBezTo>
                    <a:pt x="332" y="347"/>
                    <a:pt x="353" y="326"/>
                    <a:pt x="353" y="298"/>
                  </a:cubicBezTo>
                  <a:cubicBezTo>
                    <a:pt x="353" y="261"/>
                    <a:pt x="353" y="261"/>
                    <a:pt x="353" y="261"/>
                  </a:cubicBezTo>
                  <a:close/>
                  <a:moveTo>
                    <a:pt x="312" y="271"/>
                  </a:moveTo>
                  <a:cubicBezTo>
                    <a:pt x="312" y="271"/>
                    <a:pt x="312" y="271"/>
                    <a:pt x="312" y="289"/>
                  </a:cubicBezTo>
                  <a:cubicBezTo>
                    <a:pt x="312" y="289"/>
                    <a:pt x="312" y="289"/>
                    <a:pt x="286" y="289"/>
                  </a:cubicBezTo>
                  <a:cubicBezTo>
                    <a:pt x="286" y="289"/>
                    <a:pt x="286" y="289"/>
                    <a:pt x="286" y="301"/>
                  </a:cubicBezTo>
                  <a:cubicBezTo>
                    <a:pt x="286" y="303"/>
                    <a:pt x="286" y="306"/>
                    <a:pt x="286" y="307"/>
                  </a:cubicBezTo>
                  <a:cubicBezTo>
                    <a:pt x="289" y="307"/>
                    <a:pt x="289" y="310"/>
                    <a:pt x="293" y="310"/>
                  </a:cubicBezTo>
                  <a:cubicBezTo>
                    <a:pt x="294" y="310"/>
                    <a:pt x="294" y="307"/>
                    <a:pt x="297" y="307"/>
                  </a:cubicBezTo>
                  <a:cubicBezTo>
                    <a:pt x="297" y="306"/>
                    <a:pt x="298" y="303"/>
                    <a:pt x="298" y="301"/>
                  </a:cubicBezTo>
                  <a:cubicBezTo>
                    <a:pt x="298" y="301"/>
                    <a:pt x="298" y="301"/>
                    <a:pt x="298" y="297"/>
                  </a:cubicBezTo>
                  <a:cubicBezTo>
                    <a:pt x="298" y="297"/>
                    <a:pt x="298" y="297"/>
                    <a:pt x="312" y="297"/>
                  </a:cubicBezTo>
                  <a:cubicBezTo>
                    <a:pt x="312" y="297"/>
                    <a:pt x="312" y="297"/>
                    <a:pt x="312" y="301"/>
                  </a:cubicBezTo>
                  <a:cubicBezTo>
                    <a:pt x="312" y="307"/>
                    <a:pt x="310" y="311"/>
                    <a:pt x="306" y="315"/>
                  </a:cubicBezTo>
                  <a:cubicBezTo>
                    <a:pt x="302" y="319"/>
                    <a:pt x="298" y="322"/>
                    <a:pt x="290" y="322"/>
                  </a:cubicBezTo>
                  <a:cubicBezTo>
                    <a:pt x="285" y="322"/>
                    <a:pt x="281" y="319"/>
                    <a:pt x="277" y="315"/>
                  </a:cubicBezTo>
                  <a:cubicBezTo>
                    <a:pt x="275" y="311"/>
                    <a:pt x="273" y="306"/>
                    <a:pt x="273" y="301"/>
                  </a:cubicBezTo>
                  <a:cubicBezTo>
                    <a:pt x="273" y="301"/>
                    <a:pt x="273" y="301"/>
                    <a:pt x="273" y="271"/>
                  </a:cubicBezTo>
                  <a:cubicBezTo>
                    <a:pt x="273" y="265"/>
                    <a:pt x="275" y="261"/>
                    <a:pt x="279" y="257"/>
                  </a:cubicBezTo>
                  <a:cubicBezTo>
                    <a:pt x="281" y="254"/>
                    <a:pt x="286" y="252"/>
                    <a:pt x="293" y="252"/>
                  </a:cubicBezTo>
                  <a:cubicBezTo>
                    <a:pt x="298" y="252"/>
                    <a:pt x="302" y="254"/>
                    <a:pt x="306" y="257"/>
                  </a:cubicBezTo>
                  <a:cubicBezTo>
                    <a:pt x="310" y="260"/>
                    <a:pt x="312" y="265"/>
                    <a:pt x="312" y="271"/>
                  </a:cubicBezTo>
                  <a:close/>
                  <a:moveTo>
                    <a:pt x="298" y="271"/>
                  </a:moveTo>
                  <a:cubicBezTo>
                    <a:pt x="298" y="269"/>
                    <a:pt x="297" y="267"/>
                    <a:pt x="297" y="265"/>
                  </a:cubicBezTo>
                  <a:cubicBezTo>
                    <a:pt x="294" y="264"/>
                    <a:pt x="294" y="264"/>
                    <a:pt x="293" y="264"/>
                  </a:cubicBezTo>
                  <a:cubicBezTo>
                    <a:pt x="290" y="264"/>
                    <a:pt x="289" y="264"/>
                    <a:pt x="286" y="265"/>
                  </a:cubicBezTo>
                  <a:cubicBezTo>
                    <a:pt x="286" y="267"/>
                    <a:pt x="286" y="269"/>
                    <a:pt x="286" y="271"/>
                  </a:cubicBezTo>
                  <a:cubicBezTo>
                    <a:pt x="286" y="271"/>
                    <a:pt x="286" y="271"/>
                    <a:pt x="286" y="277"/>
                  </a:cubicBezTo>
                  <a:cubicBezTo>
                    <a:pt x="286" y="277"/>
                    <a:pt x="286" y="277"/>
                    <a:pt x="298" y="277"/>
                  </a:cubicBezTo>
                  <a:cubicBezTo>
                    <a:pt x="298" y="277"/>
                    <a:pt x="298" y="277"/>
                    <a:pt x="298" y="271"/>
                  </a:cubicBezTo>
                  <a:close/>
                </a:path>
              </a:pathLst>
            </a:custGeom>
            <a:solidFill>
              <a:srgbClr val="E64C4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Metin kutusu 21">
              <a:extLst>
                <a:ext uri="{FF2B5EF4-FFF2-40B4-BE49-F238E27FC236}">
                  <a16:creationId xmlns="" xmlns:a16="http://schemas.microsoft.com/office/drawing/2014/main" id="{5F793167-D313-BB49-B84D-5B79AA20626D}"/>
                </a:ext>
              </a:extLst>
            </p:cNvPr>
            <p:cNvSpPr txBox="1"/>
            <p:nvPr/>
          </p:nvSpPr>
          <p:spPr>
            <a:xfrm>
              <a:off x="8623158" y="2574098"/>
              <a:ext cx="28139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3200" dirty="0">
                  <a:latin typeface="Helvetica" pitchFamily="2" charset="0"/>
                </a:rPr>
                <a:t>Ürün inceleme</a:t>
              </a:r>
            </a:p>
          </p:txBody>
        </p:sp>
        <p:sp>
          <p:nvSpPr>
            <p:cNvPr id="23" name="Metin kutusu 22">
              <a:extLst>
                <a:ext uri="{FF2B5EF4-FFF2-40B4-BE49-F238E27FC236}">
                  <a16:creationId xmlns="" xmlns:a16="http://schemas.microsoft.com/office/drawing/2014/main" id="{505EDAB2-6AFE-F64E-B80D-F77835E12CAB}"/>
                </a:ext>
              </a:extLst>
            </p:cNvPr>
            <p:cNvSpPr txBox="1"/>
            <p:nvPr/>
          </p:nvSpPr>
          <p:spPr>
            <a:xfrm>
              <a:off x="8748128" y="3221548"/>
              <a:ext cx="25640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3200" dirty="0">
                  <a:latin typeface="Helvetica" pitchFamily="2" charset="0"/>
                </a:rPr>
                <a:t>Nasıl yapılır?</a:t>
              </a:r>
            </a:p>
          </p:txBody>
        </p:sp>
      </p:grpSp>
      <p:grpSp>
        <p:nvGrpSpPr>
          <p:cNvPr id="8" name="Grup 7">
            <a:extLst>
              <a:ext uri="{FF2B5EF4-FFF2-40B4-BE49-F238E27FC236}">
                <a16:creationId xmlns="" xmlns:a16="http://schemas.microsoft.com/office/drawing/2014/main" id="{02A70F09-AADA-734D-A37D-169FF9FBAB6C}"/>
              </a:ext>
            </a:extLst>
          </p:cNvPr>
          <p:cNvGrpSpPr/>
          <p:nvPr/>
        </p:nvGrpSpPr>
        <p:grpSpPr>
          <a:xfrm>
            <a:off x="3565163" y="1055814"/>
            <a:ext cx="1773160" cy="2750509"/>
            <a:chOff x="3392208" y="1055814"/>
            <a:chExt cx="1773160" cy="2750509"/>
          </a:xfrm>
        </p:grpSpPr>
        <p:sp>
          <p:nvSpPr>
            <p:cNvPr id="27" name="Metin kutusu 26">
              <a:extLst>
                <a:ext uri="{FF2B5EF4-FFF2-40B4-BE49-F238E27FC236}">
                  <a16:creationId xmlns="" xmlns:a16="http://schemas.microsoft.com/office/drawing/2014/main" id="{A3826EAA-CE44-DE47-BB5F-22D5E356E4DD}"/>
                </a:ext>
              </a:extLst>
            </p:cNvPr>
            <p:cNvSpPr txBox="1"/>
            <p:nvPr/>
          </p:nvSpPr>
          <p:spPr>
            <a:xfrm>
              <a:off x="3392208" y="2574098"/>
              <a:ext cx="1773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3200" dirty="0">
                  <a:latin typeface="Helvetica" pitchFamily="2" charset="0"/>
                </a:rPr>
                <a:t>Markalar</a:t>
              </a:r>
            </a:p>
          </p:txBody>
        </p:sp>
        <p:pic>
          <p:nvPicPr>
            <p:cNvPr id="17" name="Picture 8">
              <a:extLst>
                <a:ext uri="{FF2B5EF4-FFF2-40B4-BE49-F238E27FC236}">
                  <a16:creationId xmlns="" xmlns:a16="http://schemas.microsoft.com/office/drawing/2014/main" id="{B5B677DE-A0E4-1E4C-9161-EE7876404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1172" y="1055814"/>
              <a:ext cx="975232" cy="973592"/>
            </a:xfrm>
            <a:prstGeom prst="rect">
              <a:avLst/>
            </a:prstGeom>
          </p:spPr>
        </p:pic>
        <p:sp>
          <p:nvSpPr>
            <p:cNvPr id="24" name="Metin kutusu 23">
              <a:extLst>
                <a:ext uri="{FF2B5EF4-FFF2-40B4-BE49-F238E27FC236}">
                  <a16:creationId xmlns="" xmlns:a16="http://schemas.microsoft.com/office/drawing/2014/main" id="{9D0AA3A7-4674-D541-8857-DE3D55ABF328}"/>
                </a:ext>
              </a:extLst>
            </p:cNvPr>
            <p:cNvSpPr txBox="1"/>
            <p:nvPr/>
          </p:nvSpPr>
          <p:spPr>
            <a:xfrm>
              <a:off x="3470447" y="3221548"/>
              <a:ext cx="16166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3200" dirty="0">
                  <a:latin typeface="Helvetica" pitchFamily="2" charset="0"/>
                </a:rPr>
                <a:t>Ürünler</a:t>
              </a:r>
            </a:p>
          </p:txBody>
        </p:sp>
      </p:grpSp>
      <p:grpSp>
        <p:nvGrpSpPr>
          <p:cNvPr id="7" name="Grup 6">
            <a:extLst>
              <a:ext uri="{FF2B5EF4-FFF2-40B4-BE49-F238E27FC236}">
                <a16:creationId xmlns="" xmlns:a16="http://schemas.microsoft.com/office/drawing/2014/main" id="{E700DE9C-E265-7A4B-9F71-304EE1D680B3}"/>
              </a:ext>
            </a:extLst>
          </p:cNvPr>
          <p:cNvGrpSpPr/>
          <p:nvPr/>
        </p:nvGrpSpPr>
        <p:grpSpPr>
          <a:xfrm>
            <a:off x="317776" y="1050394"/>
            <a:ext cx="2981335" cy="2755929"/>
            <a:chOff x="89171" y="1050394"/>
            <a:chExt cx="2981335" cy="2755929"/>
          </a:xfrm>
        </p:grpSpPr>
        <p:sp>
          <p:nvSpPr>
            <p:cNvPr id="26" name="Freeform 29">
              <a:extLst>
                <a:ext uri="{FF2B5EF4-FFF2-40B4-BE49-F238E27FC236}">
                  <a16:creationId xmlns="" xmlns:a16="http://schemas.microsoft.com/office/drawing/2014/main" id="{3A0FBBB4-0AB0-4041-A0B3-F35BFAF3D1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8692" y="1050394"/>
              <a:ext cx="976177" cy="979012"/>
            </a:xfrm>
            <a:custGeom>
              <a:avLst/>
              <a:gdLst>
                <a:gd name="T0" fmla="*/ 218 w 437"/>
                <a:gd name="T1" fmla="*/ 0 h 438"/>
                <a:gd name="T2" fmla="*/ 0 w 437"/>
                <a:gd name="T3" fmla="*/ 219 h 438"/>
                <a:gd name="T4" fmla="*/ 218 w 437"/>
                <a:gd name="T5" fmla="*/ 438 h 438"/>
                <a:gd name="T6" fmla="*/ 437 w 437"/>
                <a:gd name="T7" fmla="*/ 219 h 438"/>
                <a:gd name="T8" fmla="*/ 218 w 437"/>
                <a:gd name="T9" fmla="*/ 0 h 438"/>
                <a:gd name="T10" fmla="*/ 277 w 437"/>
                <a:gd name="T11" fmla="*/ 219 h 438"/>
                <a:gd name="T12" fmla="*/ 241 w 437"/>
                <a:gd name="T13" fmla="*/ 219 h 438"/>
                <a:gd name="T14" fmla="*/ 241 w 437"/>
                <a:gd name="T15" fmla="*/ 345 h 438"/>
                <a:gd name="T16" fmla="*/ 189 w 437"/>
                <a:gd name="T17" fmla="*/ 345 h 438"/>
                <a:gd name="T18" fmla="*/ 189 w 437"/>
                <a:gd name="T19" fmla="*/ 219 h 438"/>
                <a:gd name="T20" fmla="*/ 164 w 437"/>
                <a:gd name="T21" fmla="*/ 219 h 438"/>
                <a:gd name="T22" fmla="*/ 164 w 437"/>
                <a:gd name="T23" fmla="*/ 174 h 438"/>
                <a:gd name="T24" fmla="*/ 189 w 437"/>
                <a:gd name="T25" fmla="*/ 174 h 438"/>
                <a:gd name="T26" fmla="*/ 189 w 437"/>
                <a:gd name="T27" fmla="*/ 145 h 438"/>
                <a:gd name="T28" fmla="*/ 241 w 437"/>
                <a:gd name="T29" fmla="*/ 93 h 438"/>
                <a:gd name="T30" fmla="*/ 279 w 437"/>
                <a:gd name="T31" fmla="*/ 93 h 438"/>
                <a:gd name="T32" fmla="*/ 279 w 437"/>
                <a:gd name="T33" fmla="*/ 137 h 438"/>
                <a:gd name="T34" fmla="*/ 253 w 437"/>
                <a:gd name="T35" fmla="*/ 137 h 438"/>
                <a:gd name="T36" fmla="*/ 241 w 437"/>
                <a:gd name="T37" fmla="*/ 149 h 438"/>
                <a:gd name="T38" fmla="*/ 241 w 437"/>
                <a:gd name="T39" fmla="*/ 174 h 438"/>
                <a:gd name="T40" fmla="*/ 281 w 437"/>
                <a:gd name="T41" fmla="*/ 174 h 438"/>
                <a:gd name="T42" fmla="*/ 277 w 437"/>
                <a:gd name="T43" fmla="*/ 21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7" h="438">
                  <a:moveTo>
                    <a:pt x="218" y="0"/>
                  </a:moveTo>
                  <a:cubicBezTo>
                    <a:pt x="98" y="0"/>
                    <a:pt x="0" y="99"/>
                    <a:pt x="0" y="219"/>
                  </a:cubicBezTo>
                  <a:cubicBezTo>
                    <a:pt x="0" y="339"/>
                    <a:pt x="98" y="438"/>
                    <a:pt x="218" y="438"/>
                  </a:cubicBezTo>
                  <a:cubicBezTo>
                    <a:pt x="339" y="438"/>
                    <a:pt x="437" y="339"/>
                    <a:pt x="437" y="219"/>
                  </a:cubicBezTo>
                  <a:cubicBezTo>
                    <a:pt x="437" y="99"/>
                    <a:pt x="339" y="0"/>
                    <a:pt x="218" y="0"/>
                  </a:cubicBezTo>
                  <a:close/>
                  <a:moveTo>
                    <a:pt x="277" y="219"/>
                  </a:moveTo>
                  <a:cubicBezTo>
                    <a:pt x="241" y="219"/>
                    <a:pt x="241" y="219"/>
                    <a:pt x="241" y="219"/>
                  </a:cubicBezTo>
                  <a:cubicBezTo>
                    <a:pt x="241" y="275"/>
                    <a:pt x="241" y="345"/>
                    <a:pt x="241" y="345"/>
                  </a:cubicBezTo>
                  <a:cubicBezTo>
                    <a:pt x="189" y="345"/>
                    <a:pt x="189" y="345"/>
                    <a:pt x="189" y="345"/>
                  </a:cubicBezTo>
                  <a:cubicBezTo>
                    <a:pt x="189" y="345"/>
                    <a:pt x="189" y="276"/>
                    <a:pt x="189" y="219"/>
                  </a:cubicBezTo>
                  <a:cubicBezTo>
                    <a:pt x="164" y="219"/>
                    <a:pt x="164" y="219"/>
                    <a:pt x="164" y="219"/>
                  </a:cubicBezTo>
                  <a:cubicBezTo>
                    <a:pt x="164" y="174"/>
                    <a:pt x="164" y="174"/>
                    <a:pt x="164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189" y="125"/>
                    <a:pt x="199" y="93"/>
                    <a:pt x="241" y="93"/>
                  </a:cubicBezTo>
                  <a:cubicBezTo>
                    <a:pt x="279" y="93"/>
                    <a:pt x="279" y="93"/>
                    <a:pt x="279" y="93"/>
                  </a:cubicBezTo>
                  <a:cubicBezTo>
                    <a:pt x="279" y="137"/>
                    <a:pt x="279" y="137"/>
                    <a:pt x="279" y="137"/>
                  </a:cubicBezTo>
                  <a:cubicBezTo>
                    <a:pt x="279" y="137"/>
                    <a:pt x="256" y="137"/>
                    <a:pt x="253" y="137"/>
                  </a:cubicBezTo>
                  <a:cubicBezTo>
                    <a:pt x="248" y="137"/>
                    <a:pt x="241" y="138"/>
                    <a:pt x="241" y="149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81" y="174"/>
                    <a:pt x="281" y="174"/>
                    <a:pt x="281" y="174"/>
                  </a:cubicBezTo>
                  <a:cubicBezTo>
                    <a:pt x="277" y="219"/>
                    <a:pt x="277" y="219"/>
                    <a:pt x="277" y="219"/>
                  </a:cubicBezTo>
                  <a:close/>
                </a:path>
              </a:pathLst>
            </a:custGeom>
            <a:solidFill>
              <a:srgbClr val="4F77B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Metin kutusu 27">
              <a:extLst>
                <a:ext uri="{FF2B5EF4-FFF2-40B4-BE49-F238E27FC236}">
                  <a16:creationId xmlns="" xmlns:a16="http://schemas.microsoft.com/office/drawing/2014/main" id="{451E2BE6-0CE7-144A-9950-0F14F2D66CA7}"/>
                </a:ext>
              </a:extLst>
            </p:cNvPr>
            <p:cNvSpPr txBox="1"/>
            <p:nvPr/>
          </p:nvSpPr>
          <p:spPr>
            <a:xfrm>
              <a:off x="620200" y="2574097"/>
              <a:ext cx="1773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3200" dirty="0">
                  <a:latin typeface="Helvetica" pitchFamily="2" charset="0"/>
                </a:rPr>
                <a:t>Markalar</a:t>
              </a:r>
            </a:p>
          </p:txBody>
        </p:sp>
        <p:sp>
          <p:nvSpPr>
            <p:cNvPr id="29" name="Metin kutusu 28">
              <a:extLst>
                <a:ext uri="{FF2B5EF4-FFF2-40B4-BE49-F238E27FC236}">
                  <a16:creationId xmlns="" xmlns:a16="http://schemas.microsoft.com/office/drawing/2014/main" id="{1F53B6BC-61B2-2C40-A6F8-A848AE3706C5}"/>
                </a:ext>
              </a:extLst>
            </p:cNvPr>
            <p:cNvSpPr txBox="1"/>
            <p:nvPr/>
          </p:nvSpPr>
          <p:spPr>
            <a:xfrm>
              <a:off x="89171" y="3221548"/>
              <a:ext cx="29813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3200" dirty="0">
                  <a:latin typeface="Helvetica" pitchFamily="2" charset="0"/>
                </a:rPr>
                <a:t>Haber/Gündem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55208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="" xmlns:a16="http://schemas.microsoft.com/office/drawing/2014/main" id="{A3826EAA-CE44-DE47-BB5F-22D5E356E4DD}"/>
              </a:ext>
            </a:extLst>
          </p:cNvPr>
          <p:cNvSpPr txBox="1"/>
          <p:nvPr/>
        </p:nvSpPr>
        <p:spPr>
          <a:xfrm>
            <a:off x="2399325" y="2255940"/>
            <a:ext cx="73933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b="1" dirty="0">
                <a:latin typeface="Helvetica" pitchFamily="2" charset="0"/>
              </a:rPr>
              <a:t>Sosyal medya </a:t>
            </a:r>
          </a:p>
          <a:p>
            <a:pPr algn="ctr"/>
            <a:r>
              <a:rPr lang="tr-TR" sz="4000" b="1" dirty="0">
                <a:latin typeface="Helvetica" pitchFamily="2" charset="0"/>
              </a:rPr>
              <a:t>hangi sebeplerle kullanılıyor?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4047344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1A4F8A42-ADDF-724E-A256-5D43D76DAC63}"/>
              </a:ext>
            </a:extLst>
          </p:cNvPr>
          <p:cNvSpPr txBox="1"/>
          <p:nvPr/>
        </p:nvSpPr>
        <p:spPr>
          <a:xfrm rot="744763">
            <a:off x="10502168" y="4227047"/>
            <a:ext cx="63921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800" dirty="0">
                <a:solidFill>
                  <a:srgbClr val="C00000"/>
                </a:solidFill>
                <a:latin typeface="Helvetica" pitchFamily="2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300762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2971D043-9298-FF4F-94F2-08677028FA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080" y="594638"/>
            <a:ext cx="8276444" cy="4671300"/>
          </a:xfrm>
          <a:prstGeom prst="rect">
            <a:avLst/>
          </a:prstGeom>
        </p:spPr>
      </p:pic>
      <p:sp>
        <p:nvSpPr>
          <p:cNvPr id="7" name="Sağ Ok 6">
            <a:extLst>
              <a:ext uri="{FF2B5EF4-FFF2-40B4-BE49-F238E27FC236}">
                <a16:creationId xmlns="" xmlns:a16="http://schemas.microsoft.com/office/drawing/2014/main" id="{284FF33A-2D89-014C-858F-36B5D916B2C7}"/>
              </a:ext>
            </a:extLst>
          </p:cNvPr>
          <p:cNvSpPr/>
          <p:nvPr/>
        </p:nvSpPr>
        <p:spPr>
          <a:xfrm>
            <a:off x="1817650" y="4572000"/>
            <a:ext cx="457200" cy="144966"/>
          </a:xfrm>
          <a:prstGeom prst="right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>
            <a:extLst>
              <a:ext uri="{FF2B5EF4-FFF2-40B4-BE49-F238E27FC236}">
                <a16:creationId xmlns="" xmlns:a16="http://schemas.microsoft.com/office/drawing/2014/main" id="{2548248D-3F96-FF47-AFD6-ECAF7556CA92}"/>
              </a:ext>
            </a:extLst>
          </p:cNvPr>
          <p:cNvSpPr/>
          <p:nvPr/>
        </p:nvSpPr>
        <p:spPr>
          <a:xfrm>
            <a:off x="1817650" y="2835503"/>
            <a:ext cx="457200" cy="144966"/>
          </a:xfrm>
          <a:prstGeom prst="right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ağ Ok 10">
            <a:extLst>
              <a:ext uri="{FF2B5EF4-FFF2-40B4-BE49-F238E27FC236}">
                <a16:creationId xmlns="" xmlns:a16="http://schemas.microsoft.com/office/drawing/2014/main" id="{1196E452-8FC4-634A-8657-1D5919E572B5}"/>
              </a:ext>
            </a:extLst>
          </p:cNvPr>
          <p:cNvSpPr/>
          <p:nvPr/>
        </p:nvSpPr>
        <p:spPr>
          <a:xfrm>
            <a:off x="1817650" y="3608966"/>
            <a:ext cx="457200" cy="144966"/>
          </a:xfrm>
          <a:prstGeom prst="right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>
            <a:extLst>
              <a:ext uri="{FF2B5EF4-FFF2-40B4-BE49-F238E27FC236}">
                <a16:creationId xmlns="" xmlns:a16="http://schemas.microsoft.com/office/drawing/2014/main" id="{396B65F0-20CC-E64E-800C-072D4F2395EE}"/>
              </a:ext>
            </a:extLst>
          </p:cNvPr>
          <p:cNvSpPr/>
          <p:nvPr/>
        </p:nvSpPr>
        <p:spPr>
          <a:xfrm>
            <a:off x="1817650" y="2645932"/>
            <a:ext cx="457200" cy="144966"/>
          </a:xfrm>
          <a:prstGeom prst="right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194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67E4A6A6-A2D5-004A-8DB0-44C7F22A21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476" y="594638"/>
            <a:ext cx="8292379" cy="467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57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="" xmlns:a16="http://schemas.microsoft.com/office/drawing/2014/main" id="{A3826EAA-CE44-DE47-BB5F-22D5E356E4DD}"/>
              </a:ext>
            </a:extLst>
          </p:cNvPr>
          <p:cNvSpPr txBox="1"/>
          <p:nvPr/>
        </p:nvSpPr>
        <p:spPr>
          <a:xfrm>
            <a:off x="2469863" y="2255940"/>
            <a:ext cx="72523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b="1" dirty="0">
                <a:latin typeface="Helvetica" pitchFamily="2" charset="0"/>
              </a:rPr>
              <a:t>Zamanımızın ne kadarını</a:t>
            </a:r>
          </a:p>
          <a:p>
            <a:pPr algn="ctr"/>
            <a:r>
              <a:rPr lang="tr-TR" sz="4000" b="1" dirty="0">
                <a:latin typeface="Helvetica" pitchFamily="2" charset="0"/>
              </a:rPr>
              <a:t>Sosyal medyada harcıyoruz?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4047344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1A4F8A42-ADDF-724E-A256-5D43D76DAC63}"/>
              </a:ext>
            </a:extLst>
          </p:cNvPr>
          <p:cNvSpPr txBox="1"/>
          <p:nvPr/>
        </p:nvSpPr>
        <p:spPr>
          <a:xfrm rot="744763">
            <a:off x="10502168" y="4227047"/>
            <a:ext cx="63921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800" dirty="0">
                <a:solidFill>
                  <a:srgbClr val="C00000"/>
                </a:solidFill>
                <a:latin typeface="Helvetica" pitchFamily="2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699706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36D1DFA5-8DA2-B14F-8839-D2D34FDC16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476" y="594637"/>
            <a:ext cx="8282035" cy="4723560"/>
          </a:xfrm>
          <a:prstGeom prst="rect">
            <a:avLst/>
          </a:prstGeom>
        </p:spPr>
      </p:pic>
      <p:cxnSp>
        <p:nvCxnSpPr>
          <p:cNvPr id="14" name="Düz Bağlayıcı 13">
            <a:extLst>
              <a:ext uri="{FF2B5EF4-FFF2-40B4-BE49-F238E27FC236}">
                <a16:creationId xmlns="" xmlns:a16="http://schemas.microsoft.com/office/drawing/2014/main" id="{EB1E74D5-029C-CD43-B94F-CDBC34FF0A3A}"/>
              </a:ext>
            </a:extLst>
          </p:cNvPr>
          <p:cNvCxnSpPr/>
          <p:nvPr/>
        </p:nvCxnSpPr>
        <p:spPr>
          <a:xfrm>
            <a:off x="5567680" y="432816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634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cxnSp>
        <p:nvCxnSpPr>
          <p:cNvPr id="14" name="Düz Bağlayıcı 13">
            <a:extLst>
              <a:ext uri="{FF2B5EF4-FFF2-40B4-BE49-F238E27FC236}">
                <a16:creationId xmlns="" xmlns:a16="http://schemas.microsoft.com/office/drawing/2014/main" id="{EB1E74D5-029C-CD43-B94F-CDBC34FF0A3A}"/>
              </a:ext>
            </a:extLst>
          </p:cNvPr>
          <p:cNvCxnSpPr/>
          <p:nvPr/>
        </p:nvCxnSpPr>
        <p:spPr>
          <a:xfrm>
            <a:off x="5567680" y="432816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2204D2E3-0816-BE43-A989-4A5F3B7345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488" y="594637"/>
            <a:ext cx="8380152" cy="4723560"/>
          </a:xfrm>
          <a:prstGeom prst="rect">
            <a:avLst/>
          </a:prstGeom>
        </p:spPr>
      </p:pic>
      <p:cxnSp>
        <p:nvCxnSpPr>
          <p:cNvPr id="10" name="Düz Bağlayıcı 9">
            <a:extLst>
              <a:ext uri="{FF2B5EF4-FFF2-40B4-BE49-F238E27FC236}">
                <a16:creationId xmlns="" xmlns:a16="http://schemas.microsoft.com/office/drawing/2014/main" id="{8BBE6A30-7805-F44A-9872-0253923578B5}"/>
              </a:ext>
            </a:extLst>
          </p:cNvPr>
          <p:cNvCxnSpPr/>
          <p:nvPr/>
        </p:nvCxnSpPr>
        <p:spPr>
          <a:xfrm>
            <a:off x="5608320" y="434848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018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2BD33278-B42A-8348-BF7B-6AE93DD680E4}"/>
              </a:ext>
            </a:extLst>
          </p:cNvPr>
          <p:cNvSpPr txBox="1"/>
          <p:nvPr/>
        </p:nvSpPr>
        <p:spPr>
          <a:xfrm>
            <a:off x="8003985" y="886548"/>
            <a:ext cx="1880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latin typeface="Helvetica" pitchFamily="2" charset="0"/>
              </a:rPr>
              <a:t>Dijital ortam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7571E67-A90D-DE41-A554-3E8A78D88446}"/>
              </a:ext>
            </a:extLst>
          </p:cNvPr>
          <p:cNvSpPr txBox="1"/>
          <p:nvPr/>
        </p:nvSpPr>
        <p:spPr>
          <a:xfrm>
            <a:off x="8281911" y="3601116"/>
            <a:ext cx="1451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>
                <a:latin typeface="Helvetica" pitchFamily="2" charset="0"/>
              </a:rPr>
              <a:t>Paylaşım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B3642622-A7CA-5548-B366-9A358C80C3C7}"/>
              </a:ext>
            </a:extLst>
          </p:cNvPr>
          <p:cNvSpPr txBox="1"/>
          <p:nvPr/>
        </p:nvSpPr>
        <p:spPr>
          <a:xfrm>
            <a:off x="7546133" y="4279757"/>
            <a:ext cx="29225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>
                <a:latin typeface="Helvetica" pitchFamily="2" charset="0"/>
              </a:rPr>
              <a:t>Kullanıcı tarafından </a:t>
            </a:r>
          </a:p>
          <a:p>
            <a:pPr algn="ctr"/>
            <a:r>
              <a:rPr lang="tr-TR" sz="2400" dirty="0">
                <a:latin typeface="Helvetica" pitchFamily="2" charset="0"/>
              </a:rPr>
              <a:t>oluşturulan içerikler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6044FD83-BC74-B243-8A01-8CACE624C298}"/>
              </a:ext>
            </a:extLst>
          </p:cNvPr>
          <p:cNvSpPr txBox="1"/>
          <p:nvPr/>
        </p:nvSpPr>
        <p:spPr>
          <a:xfrm>
            <a:off x="8281911" y="2922474"/>
            <a:ext cx="1451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latin typeface="Helvetica" pitchFamily="2" charset="0"/>
              </a:rPr>
              <a:t>İnteraktif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A24DAF6A-C7F8-C94C-ACA3-D0E8F17FCD3F}"/>
              </a:ext>
            </a:extLst>
          </p:cNvPr>
          <p:cNvSpPr txBox="1"/>
          <p:nvPr/>
        </p:nvSpPr>
        <p:spPr>
          <a:xfrm>
            <a:off x="7807587" y="1565190"/>
            <a:ext cx="22733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>
                <a:latin typeface="Helvetica" pitchFamily="2" charset="0"/>
              </a:rPr>
              <a:t>Sosyal network</a:t>
            </a:r>
          </a:p>
        </p:txBody>
      </p:sp>
      <p:grpSp>
        <p:nvGrpSpPr>
          <p:cNvPr id="205" name="Grup 204">
            <a:extLst>
              <a:ext uri="{FF2B5EF4-FFF2-40B4-BE49-F238E27FC236}">
                <a16:creationId xmlns="" xmlns:a16="http://schemas.microsoft.com/office/drawing/2014/main" id="{20DC69AA-70ED-F349-B76E-E25F250DA56C}"/>
              </a:ext>
            </a:extLst>
          </p:cNvPr>
          <p:cNvGrpSpPr/>
          <p:nvPr/>
        </p:nvGrpSpPr>
        <p:grpSpPr>
          <a:xfrm>
            <a:off x="996408" y="966788"/>
            <a:ext cx="5099592" cy="4597287"/>
            <a:chOff x="3852764" y="413029"/>
            <a:chExt cx="4140397" cy="3699995"/>
          </a:xfrm>
        </p:grpSpPr>
        <p:sp>
          <p:nvSpPr>
            <p:cNvPr id="206" name="Oval 91">
              <a:extLst>
                <a:ext uri="{FF2B5EF4-FFF2-40B4-BE49-F238E27FC236}">
                  <a16:creationId xmlns="" xmlns:a16="http://schemas.microsoft.com/office/drawing/2014/main" id="{2E0141BD-3B7A-0A46-A4D4-0EA70CE10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3493" y="1268111"/>
              <a:ext cx="496499" cy="49795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Oval 96">
              <a:extLst>
                <a:ext uri="{FF2B5EF4-FFF2-40B4-BE49-F238E27FC236}">
                  <a16:creationId xmlns="" xmlns:a16="http://schemas.microsoft.com/office/drawing/2014/main" id="{A343C1D7-5B92-4C43-85E9-44DF10194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0827" y="1718154"/>
              <a:ext cx="378907" cy="378907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97">
              <a:extLst>
                <a:ext uri="{FF2B5EF4-FFF2-40B4-BE49-F238E27FC236}">
                  <a16:creationId xmlns="" xmlns:a16="http://schemas.microsoft.com/office/drawing/2014/main" id="{E0EE5722-7151-D148-B4D4-4DCDD348A2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9059" y="1783483"/>
              <a:ext cx="243895" cy="248250"/>
            </a:xfrm>
            <a:custGeom>
              <a:avLst/>
              <a:gdLst>
                <a:gd name="T0" fmla="*/ 129 w 159"/>
                <a:gd name="T1" fmla="*/ 143 h 161"/>
                <a:gd name="T2" fmla="*/ 134 w 159"/>
                <a:gd name="T3" fmla="*/ 116 h 161"/>
                <a:gd name="T4" fmla="*/ 150 w 159"/>
                <a:gd name="T5" fmla="*/ 119 h 161"/>
                <a:gd name="T6" fmla="*/ 157 w 159"/>
                <a:gd name="T7" fmla="*/ 102 h 161"/>
                <a:gd name="T8" fmla="*/ 145 w 159"/>
                <a:gd name="T9" fmla="*/ 77 h 161"/>
                <a:gd name="T10" fmla="*/ 159 w 159"/>
                <a:gd name="T11" fmla="*/ 71 h 161"/>
                <a:gd name="T12" fmla="*/ 155 w 159"/>
                <a:gd name="T13" fmla="*/ 53 h 161"/>
                <a:gd name="T14" fmla="*/ 131 w 159"/>
                <a:gd name="T15" fmla="*/ 40 h 161"/>
                <a:gd name="T16" fmla="*/ 139 w 159"/>
                <a:gd name="T17" fmla="*/ 26 h 161"/>
                <a:gd name="T18" fmla="*/ 125 w 159"/>
                <a:gd name="T19" fmla="*/ 14 h 161"/>
                <a:gd name="T20" fmla="*/ 97 w 159"/>
                <a:gd name="T21" fmla="*/ 18 h 161"/>
                <a:gd name="T22" fmla="*/ 96 w 159"/>
                <a:gd name="T23" fmla="*/ 2 h 161"/>
                <a:gd name="T24" fmla="*/ 77 w 159"/>
                <a:gd name="T25" fmla="*/ 0 h 161"/>
                <a:gd name="T26" fmla="*/ 57 w 159"/>
                <a:gd name="T27" fmla="*/ 19 h 161"/>
                <a:gd name="T28" fmla="*/ 46 w 159"/>
                <a:gd name="T29" fmla="*/ 7 h 161"/>
                <a:gd name="T30" fmla="*/ 30 w 159"/>
                <a:gd name="T31" fmla="*/ 17 h 161"/>
                <a:gd name="T32" fmla="*/ 36 w 159"/>
                <a:gd name="T33" fmla="*/ 32 h 161"/>
                <a:gd name="T34" fmla="*/ 10 w 159"/>
                <a:gd name="T35" fmla="*/ 41 h 161"/>
                <a:gd name="T36" fmla="*/ 2 w 159"/>
                <a:gd name="T37" fmla="*/ 58 h 161"/>
                <a:gd name="T38" fmla="*/ 16 w 159"/>
                <a:gd name="T39" fmla="*/ 67 h 161"/>
                <a:gd name="T40" fmla="*/ 0 w 159"/>
                <a:gd name="T41" fmla="*/ 89 h 161"/>
                <a:gd name="T42" fmla="*/ 4 w 159"/>
                <a:gd name="T43" fmla="*/ 107 h 161"/>
                <a:gd name="T44" fmla="*/ 20 w 159"/>
                <a:gd name="T45" fmla="*/ 107 h 161"/>
                <a:gd name="T46" fmla="*/ 21 w 159"/>
                <a:gd name="T47" fmla="*/ 134 h 161"/>
                <a:gd name="T48" fmla="*/ 34 w 159"/>
                <a:gd name="T49" fmla="*/ 147 h 161"/>
                <a:gd name="T50" fmla="*/ 47 w 159"/>
                <a:gd name="T51" fmla="*/ 137 h 161"/>
                <a:gd name="T52" fmla="*/ 64 w 159"/>
                <a:gd name="T53" fmla="*/ 159 h 161"/>
                <a:gd name="T54" fmla="*/ 82 w 159"/>
                <a:gd name="T55" fmla="*/ 161 h 161"/>
                <a:gd name="T56" fmla="*/ 87 w 159"/>
                <a:gd name="T57" fmla="*/ 145 h 161"/>
                <a:gd name="T58" fmla="*/ 113 w 159"/>
                <a:gd name="T59" fmla="*/ 153 h 161"/>
                <a:gd name="T60" fmla="*/ 121 w 159"/>
                <a:gd name="T61" fmla="*/ 149 h 161"/>
                <a:gd name="T62" fmla="*/ 39 w 159"/>
                <a:gd name="T63" fmla="*/ 105 h 161"/>
                <a:gd name="T64" fmla="*/ 120 w 159"/>
                <a:gd name="T65" fmla="*/ 55 h 161"/>
                <a:gd name="T66" fmla="*/ 39 w 159"/>
                <a:gd name="T67" fmla="*/ 10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161">
                  <a:moveTo>
                    <a:pt x="129" y="144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53" y="114"/>
                    <a:pt x="155" y="108"/>
                    <a:pt x="157" y="102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5" y="77"/>
                    <a:pt x="145" y="77"/>
                    <a:pt x="145" y="77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65"/>
                    <a:pt x="157" y="59"/>
                    <a:pt x="155" y="53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35" y="21"/>
                    <a:pt x="130" y="17"/>
                    <a:pt x="125" y="14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0" y="0"/>
                    <a:pt x="83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3" y="8"/>
                    <a:pt x="40" y="10"/>
                    <a:pt x="38" y="12"/>
                  </a:cubicBezTo>
                  <a:cubicBezTo>
                    <a:pt x="35" y="13"/>
                    <a:pt x="33" y="15"/>
                    <a:pt x="30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6" y="46"/>
                    <a:pt x="4" y="52"/>
                    <a:pt x="2" y="58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5"/>
                    <a:pt x="2" y="101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4" y="139"/>
                    <a:pt x="29" y="143"/>
                    <a:pt x="34" y="147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62" y="143"/>
                    <a:pt x="62" y="143"/>
                    <a:pt x="62" y="143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70" y="160"/>
                    <a:pt x="76" y="161"/>
                    <a:pt x="82" y="161"/>
                  </a:cubicBezTo>
                  <a:cubicBezTo>
                    <a:pt x="82" y="160"/>
                    <a:pt x="82" y="160"/>
                    <a:pt x="82" y="160"/>
                  </a:cubicBezTo>
                  <a:cubicBezTo>
                    <a:pt x="87" y="145"/>
                    <a:pt x="87" y="145"/>
                    <a:pt x="87" y="145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6" y="152"/>
                    <a:pt x="119" y="150"/>
                    <a:pt x="121" y="149"/>
                  </a:cubicBezTo>
                  <a:cubicBezTo>
                    <a:pt x="124" y="147"/>
                    <a:pt x="127" y="145"/>
                    <a:pt x="129" y="144"/>
                  </a:cubicBezTo>
                  <a:close/>
                  <a:moveTo>
                    <a:pt x="39" y="105"/>
                  </a:moveTo>
                  <a:cubicBezTo>
                    <a:pt x="25" y="82"/>
                    <a:pt x="32" y="53"/>
                    <a:pt x="55" y="39"/>
                  </a:cubicBezTo>
                  <a:cubicBezTo>
                    <a:pt x="77" y="26"/>
                    <a:pt x="106" y="33"/>
                    <a:pt x="120" y="55"/>
                  </a:cubicBezTo>
                  <a:cubicBezTo>
                    <a:pt x="134" y="78"/>
                    <a:pt x="127" y="107"/>
                    <a:pt x="104" y="121"/>
                  </a:cubicBezTo>
                  <a:cubicBezTo>
                    <a:pt x="82" y="134"/>
                    <a:pt x="53" y="127"/>
                    <a:pt x="39" y="1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Oval 98">
              <a:extLst>
                <a:ext uri="{FF2B5EF4-FFF2-40B4-BE49-F238E27FC236}">
                  <a16:creationId xmlns="" xmlns:a16="http://schemas.microsoft.com/office/drawing/2014/main" id="{D6D774F9-211E-9247-8DBC-DC62BE3FCB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8905" y="1864781"/>
              <a:ext cx="84202" cy="842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Oval 99">
              <a:extLst>
                <a:ext uri="{FF2B5EF4-FFF2-40B4-BE49-F238E27FC236}">
                  <a16:creationId xmlns="" xmlns:a16="http://schemas.microsoft.com/office/drawing/2014/main" id="{3A44E541-CC03-3048-A12C-222D22343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5463" y="1413287"/>
              <a:ext cx="496499" cy="4979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Oval 101">
              <a:extLst>
                <a:ext uri="{FF2B5EF4-FFF2-40B4-BE49-F238E27FC236}">
                  <a16:creationId xmlns="" xmlns:a16="http://schemas.microsoft.com/office/drawing/2014/main" id="{3EC5B0A7-AA01-C247-9109-B14550EE02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0103" y="2349666"/>
              <a:ext cx="497951" cy="49649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Oval 105">
              <a:extLst>
                <a:ext uri="{FF2B5EF4-FFF2-40B4-BE49-F238E27FC236}">
                  <a16:creationId xmlns="" xmlns:a16="http://schemas.microsoft.com/office/drawing/2014/main" id="{8AFF8D36-7CA0-6D48-A26D-966C553FD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4295" y="950177"/>
              <a:ext cx="378907" cy="378907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06">
              <a:extLst>
                <a:ext uri="{FF2B5EF4-FFF2-40B4-BE49-F238E27FC236}">
                  <a16:creationId xmlns="" xmlns:a16="http://schemas.microsoft.com/office/drawing/2014/main" id="{C6F08CC2-C55D-7641-B8AA-3065B5972B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0913" y="1012603"/>
              <a:ext cx="264219" cy="256960"/>
            </a:xfrm>
            <a:custGeom>
              <a:avLst/>
              <a:gdLst>
                <a:gd name="T0" fmla="*/ 100 w 172"/>
                <a:gd name="T1" fmla="*/ 1 h 167"/>
                <a:gd name="T2" fmla="*/ 73 w 172"/>
                <a:gd name="T3" fmla="*/ 1 h 167"/>
                <a:gd name="T4" fmla="*/ 95 w 172"/>
                <a:gd name="T5" fmla="*/ 164 h 167"/>
                <a:gd name="T6" fmla="*/ 151 w 172"/>
                <a:gd name="T7" fmla="*/ 114 h 167"/>
                <a:gd name="T8" fmla="*/ 131 w 172"/>
                <a:gd name="T9" fmla="*/ 106 h 167"/>
                <a:gd name="T10" fmla="*/ 128 w 172"/>
                <a:gd name="T11" fmla="*/ 142 h 167"/>
                <a:gd name="T12" fmla="*/ 32 w 172"/>
                <a:gd name="T13" fmla="*/ 40 h 167"/>
                <a:gd name="T14" fmla="*/ 32 w 172"/>
                <a:gd name="T15" fmla="*/ 76 h 167"/>
                <a:gd name="T16" fmla="*/ 37 w 172"/>
                <a:gd name="T17" fmla="*/ 71 h 167"/>
                <a:gd name="T18" fmla="*/ 45 w 172"/>
                <a:gd name="T19" fmla="*/ 75 h 167"/>
                <a:gd name="T20" fmla="*/ 51 w 172"/>
                <a:gd name="T21" fmla="*/ 90 h 167"/>
                <a:gd name="T22" fmla="*/ 61 w 172"/>
                <a:gd name="T23" fmla="*/ 100 h 167"/>
                <a:gd name="T24" fmla="*/ 61 w 172"/>
                <a:gd name="T25" fmla="*/ 120 h 167"/>
                <a:gd name="T26" fmla="*/ 66 w 172"/>
                <a:gd name="T27" fmla="*/ 139 h 167"/>
                <a:gd name="T28" fmla="*/ 74 w 172"/>
                <a:gd name="T29" fmla="*/ 146 h 167"/>
                <a:gd name="T30" fmla="*/ 87 w 172"/>
                <a:gd name="T31" fmla="*/ 124 h 167"/>
                <a:gd name="T32" fmla="*/ 98 w 172"/>
                <a:gd name="T33" fmla="*/ 95 h 167"/>
                <a:gd name="T34" fmla="*/ 80 w 172"/>
                <a:gd name="T35" fmla="*/ 92 h 167"/>
                <a:gd name="T36" fmla="*/ 64 w 172"/>
                <a:gd name="T37" fmla="*/ 90 h 167"/>
                <a:gd name="T38" fmla="*/ 54 w 172"/>
                <a:gd name="T39" fmla="*/ 86 h 167"/>
                <a:gd name="T40" fmla="*/ 60 w 172"/>
                <a:gd name="T41" fmla="*/ 79 h 167"/>
                <a:gd name="T42" fmla="*/ 62 w 172"/>
                <a:gd name="T43" fmla="*/ 75 h 167"/>
                <a:gd name="T44" fmla="*/ 50 w 172"/>
                <a:gd name="T45" fmla="*/ 66 h 167"/>
                <a:gd name="T46" fmla="*/ 83 w 172"/>
                <a:gd name="T47" fmla="*/ 80 h 167"/>
                <a:gd name="T48" fmla="*/ 85 w 172"/>
                <a:gd name="T49" fmla="*/ 72 h 167"/>
                <a:gd name="T50" fmla="*/ 92 w 172"/>
                <a:gd name="T51" fmla="*/ 47 h 167"/>
                <a:gd name="T52" fmla="*/ 96 w 172"/>
                <a:gd name="T53" fmla="*/ 41 h 167"/>
                <a:gd name="T54" fmla="*/ 102 w 172"/>
                <a:gd name="T55" fmla="*/ 35 h 167"/>
                <a:gd name="T56" fmla="*/ 90 w 172"/>
                <a:gd name="T57" fmla="*/ 31 h 167"/>
                <a:gd name="T58" fmla="*/ 78 w 172"/>
                <a:gd name="T59" fmla="*/ 30 h 167"/>
                <a:gd name="T60" fmla="*/ 67 w 172"/>
                <a:gd name="T61" fmla="*/ 33 h 167"/>
                <a:gd name="T62" fmla="*/ 81 w 172"/>
                <a:gd name="T63" fmla="*/ 21 h 167"/>
                <a:gd name="T64" fmla="*/ 76 w 172"/>
                <a:gd name="T65" fmla="*/ 16 h 167"/>
                <a:gd name="T66" fmla="*/ 72 w 172"/>
                <a:gd name="T67" fmla="*/ 13 h 167"/>
                <a:gd name="T68" fmla="*/ 94 w 172"/>
                <a:gd name="T69" fmla="*/ 18 h 167"/>
                <a:gd name="T70" fmla="*/ 115 w 172"/>
                <a:gd name="T71" fmla="*/ 20 h 167"/>
                <a:gd name="T72" fmla="*/ 117 w 172"/>
                <a:gd name="T73" fmla="*/ 30 h 167"/>
                <a:gd name="T74" fmla="*/ 125 w 172"/>
                <a:gd name="T75" fmla="*/ 36 h 167"/>
                <a:gd name="T76" fmla="*/ 136 w 172"/>
                <a:gd name="T77" fmla="*/ 35 h 167"/>
                <a:gd name="T78" fmla="*/ 145 w 172"/>
                <a:gd name="T79" fmla="*/ 41 h 167"/>
                <a:gd name="T80" fmla="*/ 138 w 172"/>
                <a:gd name="T81" fmla="*/ 65 h 167"/>
                <a:gd name="T82" fmla="*/ 155 w 172"/>
                <a:gd name="T83" fmla="*/ 8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67">
                  <a:moveTo>
                    <a:pt x="169" y="72"/>
                  </a:moveTo>
                  <a:cubicBezTo>
                    <a:pt x="167" y="58"/>
                    <a:pt x="162" y="45"/>
                    <a:pt x="154" y="34"/>
                  </a:cubicBezTo>
                  <a:cubicBezTo>
                    <a:pt x="140" y="16"/>
                    <a:pt x="123" y="5"/>
                    <a:pt x="100" y="1"/>
                  </a:cubicBezTo>
                  <a:cubicBezTo>
                    <a:pt x="96" y="0"/>
                    <a:pt x="91" y="0"/>
                    <a:pt x="87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2" y="0"/>
                    <a:pt x="78" y="0"/>
                    <a:pt x="73" y="1"/>
                  </a:cubicBezTo>
                  <a:cubicBezTo>
                    <a:pt x="31" y="7"/>
                    <a:pt x="0" y="48"/>
                    <a:pt x="5" y="91"/>
                  </a:cubicBezTo>
                  <a:cubicBezTo>
                    <a:pt x="7" y="112"/>
                    <a:pt x="16" y="129"/>
                    <a:pt x="31" y="143"/>
                  </a:cubicBezTo>
                  <a:cubicBezTo>
                    <a:pt x="49" y="160"/>
                    <a:pt x="71" y="167"/>
                    <a:pt x="95" y="164"/>
                  </a:cubicBezTo>
                  <a:cubicBezTo>
                    <a:pt x="114" y="163"/>
                    <a:pt x="130" y="155"/>
                    <a:pt x="144" y="142"/>
                  </a:cubicBezTo>
                  <a:cubicBezTo>
                    <a:pt x="163" y="123"/>
                    <a:pt x="172" y="99"/>
                    <a:pt x="169" y="72"/>
                  </a:cubicBezTo>
                  <a:moveTo>
                    <a:pt x="151" y="114"/>
                  </a:moveTo>
                  <a:cubicBezTo>
                    <a:pt x="149" y="111"/>
                    <a:pt x="146" y="106"/>
                    <a:pt x="145" y="101"/>
                  </a:cubicBezTo>
                  <a:cubicBezTo>
                    <a:pt x="144" y="95"/>
                    <a:pt x="139" y="101"/>
                    <a:pt x="139" y="105"/>
                  </a:cubicBezTo>
                  <a:cubicBezTo>
                    <a:pt x="139" y="109"/>
                    <a:pt x="136" y="112"/>
                    <a:pt x="131" y="106"/>
                  </a:cubicBezTo>
                  <a:cubicBezTo>
                    <a:pt x="125" y="100"/>
                    <a:pt x="124" y="101"/>
                    <a:pt x="122" y="101"/>
                  </a:cubicBezTo>
                  <a:cubicBezTo>
                    <a:pt x="121" y="101"/>
                    <a:pt x="118" y="105"/>
                    <a:pt x="118" y="125"/>
                  </a:cubicBezTo>
                  <a:cubicBezTo>
                    <a:pt x="119" y="138"/>
                    <a:pt x="124" y="141"/>
                    <a:pt x="128" y="142"/>
                  </a:cubicBezTo>
                  <a:cubicBezTo>
                    <a:pt x="121" y="146"/>
                    <a:pt x="114" y="150"/>
                    <a:pt x="105" y="152"/>
                  </a:cubicBezTo>
                  <a:cubicBezTo>
                    <a:pt x="73" y="160"/>
                    <a:pt x="40" y="145"/>
                    <a:pt x="24" y="115"/>
                  </a:cubicBezTo>
                  <a:cubicBezTo>
                    <a:pt x="10" y="88"/>
                    <a:pt x="17" y="57"/>
                    <a:pt x="32" y="40"/>
                  </a:cubicBezTo>
                  <a:cubicBezTo>
                    <a:pt x="32" y="43"/>
                    <a:pt x="32" y="45"/>
                    <a:pt x="33" y="48"/>
                  </a:cubicBezTo>
                  <a:cubicBezTo>
                    <a:pt x="34" y="56"/>
                    <a:pt x="33" y="63"/>
                    <a:pt x="31" y="71"/>
                  </a:cubicBezTo>
                  <a:cubicBezTo>
                    <a:pt x="31" y="72"/>
                    <a:pt x="31" y="74"/>
                    <a:pt x="32" y="76"/>
                  </a:cubicBezTo>
                  <a:cubicBezTo>
                    <a:pt x="32" y="77"/>
                    <a:pt x="33" y="78"/>
                    <a:pt x="34" y="78"/>
                  </a:cubicBezTo>
                  <a:cubicBezTo>
                    <a:pt x="35" y="78"/>
                    <a:pt x="36" y="77"/>
                    <a:pt x="36" y="76"/>
                  </a:cubicBezTo>
                  <a:cubicBezTo>
                    <a:pt x="37" y="74"/>
                    <a:pt x="37" y="73"/>
                    <a:pt x="37" y="71"/>
                  </a:cubicBezTo>
                  <a:cubicBezTo>
                    <a:pt x="37" y="70"/>
                    <a:pt x="37" y="69"/>
                    <a:pt x="37" y="67"/>
                  </a:cubicBezTo>
                  <a:cubicBezTo>
                    <a:pt x="38" y="68"/>
                    <a:pt x="39" y="68"/>
                    <a:pt x="40" y="69"/>
                  </a:cubicBezTo>
                  <a:cubicBezTo>
                    <a:pt x="42" y="71"/>
                    <a:pt x="43" y="73"/>
                    <a:pt x="45" y="75"/>
                  </a:cubicBezTo>
                  <a:cubicBezTo>
                    <a:pt x="46" y="76"/>
                    <a:pt x="47" y="77"/>
                    <a:pt x="46" y="78"/>
                  </a:cubicBezTo>
                  <a:cubicBezTo>
                    <a:pt x="46" y="80"/>
                    <a:pt x="47" y="82"/>
                    <a:pt x="49" y="83"/>
                  </a:cubicBezTo>
                  <a:cubicBezTo>
                    <a:pt x="50" y="85"/>
                    <a:pt x="51" y="88"/>
                    <a:pt x="51" y="90"/>
                  </a:cubicBezTo>
                  <a:cubicBezTo>
                    <a:pt x="52" y="91"/>
                    <a:pt x="52" y="92"/>
                    <a:pt x="52" y="93"/>
                  </a:cubicBezTo>
                  <a:cubicBezTo>
                    <a:pt x="53" y="95"/>
                    <a:pt x="54" y="96"/>
                    <a:pt x="57" y="96"/>
                  </a:cubicBezTo>
                  <a:cubicBezTo>
                    <a:pt x="59" y="96"/>
                    <a:pt x="60" y="97"/>
                    <a:pt x="61" y="100"/>
                  </a:cubicBezTo>
                  <a:cubicBezTo>
                    <a:pt x="60" y="100"/>
                    <a:pt x="59" y="100"/>
                    <a:pt x="59" y="100"/>
                  </a:cubicBezTo>
                  <a:cubicBezTo>
                    <a:pt x="56" y="100"/>
                    <a:pt x="54" y="102"/>
                    <a:pt x="54" y="105"/>
                  </a:cubicBezTo>
                  <a:cubicBezTo>
                    <a:pt x="55" y="111"/>
                    <a:pt x="57" y="116"/>
                    <a:pt x="61" y="120"/>
                  </a:cubicBezTo>
                  <a:cubicBezTo>
                    <a:pt x="62" y="121"/>
                    <a:pt x="64" y="123"/>
                    <a:pt x="65" y="124"/>
                  </a:cubicBezTo>
                  <a:cubicBezTo>
                    <a:pt x="68" y="126"/>
                    <a:pt x="69" y="130"/>
                    <a:pt x="67" y="133"/>
                  </a:cubicBezTo>
                  <a:cubicBezTo>
                    <a:pt x="67" y="135"/>
                    <a:pt x="66" y="137"/>
                    <a:pt x="66" y="139"/>
                  </a:cubicBezTo>
                  <a:cubicBezTo>
                    <a:pt x="65" y="141"/>
                    <a:pt x="65" y="143"/>
                    <a:pt x="66" y="144"/>
                  </a:cubicBezTo>
                  <a:cubicBezTo>
                    <a:pt x="66" y="146"/>
                    <a:pt x="66" y="151"/>
                    <a:pt x="68" y="150"/>
                  </a:cubicBezTo>
                  <a:cubicBezTo>
                    <a:pt x="71" y="150"/>
                    <a:pt x="73" y="150"/>
                    <a:pt x="74" y="146"/>
                  </a:cubicBezTo>
                  <a:cubicBezTo>
                    <a:pt x="74" y="146"/>
                    <a:pt x="74" y="146"/>
                    <a:pt x="73" y="145"/>
                  </a:cubicBezTo>
                  <a:cubicBezTo>
                    <a:pt x="72" y="141"/>
                    <a:pt x="77" y="131"/>
                    <a:pt x="80" y="129"/>
                  </a:cubicBezTo>
                  <a:cubicBezTo>
                    <a:pt x="82" y="127"/>
                    <a:pt x="85" y="126"/>
                    <a:pt x="87" y="124"/>
                  </a:cubicBezTo>
                  <a:cubicBezTo>
                    <a:pt x="90" y="121"/>
                    <a:pt x="92" y="117"/>
                    <a:pt x="90" y="113"/>
                  </a:cubicBezTo>
                  <a:cubicBezTo>
                    <a:pt x="89" y="109"/>
                    <a:pt x="90" y="107"/>
                    <a:pt x="93" y="104"/>
                  </a:cubicBezTo>
                  <a:cubicBezTo>
                    <a:pt x="96" y="102"/>
                    <a:pt x="98" y="99"/>
                    <a:pt x="98" y="95"/>
                  </a:cubicBezTo>
                  <a:cubicBezTo>
                    <a:pt x="97" y="91"/>
                    <a:pt x="95" y="88"/>
                    <a:pt x="91" y="88"/>
                  </a:cubicBezTo>
                  <a:cubicBezTo>
                    <a:pt x="90" y="89"/>
                    <a:pt x="88" y="89"/>
                    <a:pt x="87" y="90"/>
                  </a:cubicBezTo>
                  <a:cubicBezTo>
                    <a:pt x="84" y="91"/>
                    <a:pt x="82" y="92"/>
                    <a:pt x="80" y="92"/>
                  </a:cubicBezTo>
                  <a:cubicBezTo>
                    <a:pt x="76" y="93"/>
                    <a:pt x="74" y="91"/>
                    <a:pt x="73" y="88"/>
                  </a:cubicBezTo>
                  <a:cubicBezTo>
                    <a:pt x="72" y="86"/>
                    <a:pt x="71" y="86"/>
                    <a:pt x="69" y="87"/>
                  </a:cubicBezTo>
                  <a:cubicBezTo>
                    <a:pt x="67" y="88"/>
                    <a:pt x="66" y="89"/>
                    <a:pt x="64" y="90"/>
                  </a:cubicBezTo>
                  <a:cubicBezTo>
                    <a:pt x="62" y="91"/>
                    <a:pt x="61" y="91"/>
                    <a:pt x="59" y="89"/>
                  </a:cubicBezTo>
                  <a:cubicBezTo>
                    <a:pt x="58" y="88"/>
                    <a:pt x="57" y="88"/>
                    <a:pt x="56" y="87"/>
                  </a:cubicBezTo>
                  <a:cubicBezTo>
                    <a:pt x="55" y="87"/>
                    <a:pt x="54" y="86"/>
                    <a:pt x="54" y="86"/>
                  </a:cubicBezTo>
                  <a:cubicBezTo>
                    <a:pt x="53" y="85"/>
                    <a:pt x="52" y="84"/>
                    <a:pt x="52" y="83"/>
                  </a:cubicBezTo>
                  <a:cubicBezTo>
                    <a:pt x="52" y="82"/>
                    <a:pt x="53" y="80"/>
                    <a:pt x="54" y="80"/>
                  </a:cubicBezTo>
                  <a:cubicBezTo>
                    <a:pt x="56" y="79"/>
                    <a:pt x="58" y="79"/>
                    <a:pt x="60" y="79"/>
                  </a:cubicBezTo>
                  <a:cubicBezTo>
                    <a:pt x="61" y="79"/>
                    <a:pt x="62" y="78"/>
                    <a:pt x="63" y="78"/>
                  </a:cubicBezTo>
                  <a:cubicBezTo>
                    <a:pt x="64" y="77"/>
                    <a:pt x="64" y="76"/>
                    <a:pt x="63" y="76"/>
                  </a:cubicBezTo>
                  <a:cubicBezTo>
                    <a:pt x="63" y="75"/>
                    <a:pt x="62" y="75"/>
                    <a:pt x="62" y="75"/>
                  </a:cubicBezTo>
                  <a:cubicBezTo>
                    <a:pt x="59" y="73"/>
                    <a:pt x="56" y="72"/>
                    <a:pt x="53" y="71"/>
                  </a:cubicBezTo>
                  <a:cubicBezTo>
                    <a:pt x="52" y="71"/>
                    <a:pt x="51" y="70"/>
                    <a:pt x="50" y="70"/>
                  </a:cubicBezTo>
                  <a:cubicBezTo>
                    <a:pt x="49" y="69"/>
                    <a:pt x="48" y="67"/>
                    <a:pt x="50" y="66"/>
                  </a:cubicBezTo>
                  <a:cubicBezTo>
                    <a:pt x="57" y="60"/>
                    <a:pt x="65" y="58"/>
                    <a:pt x="72" y="66"/>
                  </a:cubicBezTo>
                  <a:cubicBezTo>
                    <a:pt x="74" y="69"/>
                    <a:pt x="75" y="72"/>
                    <a:pt x="77" y="74"/>
                  </a:cubicBezTo>
                  <a:cubicBezTo>
                    <a:pt x="79" y="76"/>
                    <a:pt x="81" y="78"/>
                    <a:pt x="83" y="80"/>
                  </a:cubicBezTo>
                  <a:cubicBezTo>
                    <a:pt x="84" y="80"/>
                    <a:pt x="86" y="80"/>
                    <a:pt x="87" y="80"/>
                  </a:cubicBezTo>
                  <a:cubicBezTo>
                    <a:pt x="88" y="79"/>
                    <a:pt x="88" y="77"/>
                    <a:pt x="87" y="76"/>
                  </a:cubicBezTo>
                  <a:cubicBezTo>
                    <a:pt x="87" y="75"/>
                    <a:pt x="86" y="73"/>
                    <a:pt x="85" y="72"/>
                  </a:cubicBezTo>
                  <a:cubicBezTo>
                    <a:pt x="81" y="67"/>
                    <a:pt x="81" y="57"/>
                    <a:pt x="89" y="53"/>
                  </a:cubicBezTo>
                  <a:cubicBezTo>
                    <a:pt x="92" y="52"/>
                    <a:pt x="95" y="50"/>
                    <a:pt x="96" y="46"/>
                  </a:cubicBezTo>
                  <a:cubicBezTo>
                    <a:pt x="94" y="47"/>
                    <a:pt x="93" y="47"/>
                    <a:pt x="92" y="47"/>
                  </a:cubicBezTo>
                  <a:cubicBezTo>
                    <a:pt x="86" y="49"/>
                    <a:pt x="90" y="45"/>
                    <a:pt x="93" y="44"/>
                  </a:cubicBezTo>
                  <a:cubicBezTo>
                    <a:pt x="95" y="44"/>
                    <a:pt x="92" y="42"/>
                    <a:pt x="92" y="42"/>
                  </a:cubicBezTo>
                  <a:cubicBezTo>
                    <a:pt x="92" y="42"/>
                    <a:pt x="94" y="42"/>
                    <a:pt x="96" y="41"/>
                  </a:cubicBezTo>
                  <a:cubicBezTo>
                    <a:pt x="97" y="40"/>
                    <a:pt x="99" y="39"/>
                    <a:pt x="100" y="38"/>
                  </a:cubicBezTo>
                  <a:cubicBezTo>
                    <a:pt x="101" y="37"/>
                    <a:pt x="101" y="36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0" y="35"/>
                    <a:pt x="98" y="35"/>
                    <a:pt x="97" y="35"/>
                  </a:cubicBezTo>
                  <a:cubicBezTo>
                    <a:pt x="94" y="36"/>
                    <a:pt x="94" y="35"/>
                    <a:pt x="93" y="32"/>
                  </a:cubicBezTo>
                  <a:cubicBezTo>
                    <a:pt x="93" y="31"/>
                    <a:pt x="91" y="30"/>
                    <a:pt x="90" y="31"/>
                  </a:cubicBezTo>
                  <a:cubicBezTo>
                    <a:pt x="88" y="31"/>
                    <a:pt x="87" y="32"/>
                    <a:pt x="86" y="33"/>
                  </a:cubicBezTo>
                  <a:cubicBezTo>
                    <a:pt x="84" y="35"/>
                    <a:pt x="82" y="34"/>
                    <a:pt x="81" y="31"/>
                  </a:cubicBezTo>
                  <a:cubicBezTo>
                    <a:pt x="80" y="29"/>
                    <a:pt x="79" y="29"/>
                    <a:pt x="78" y="30"/>
                  </a:cubicBezTo>
                  <a:cubicBezTo>
                    <a:pt x="77" y="30"/>
                    <a:pt x="76" y="31"/>
                    <a:pt x="75" y="31"/>
                  </a:cubicBezTo>
                  <a:cubicBezTo>
                    <a:pt x="74" y="32"/>
                    <a:pt x="73" y="33"/>
                    <a:pt x="71" y="33"/>
                  </a:cubicBezTo>
                  <a:cubicBezTo>
                    <a:pt x="70" y="34"/>
                    <a:pt x="68" y="34"/>
                    <a:pt x="67" y="33"/>
                  </a:cubicBezTo>
                  <a:cubicBezTo>
                    <a:pt x="66" y="31"/>
                    <a:pt x="67" y="30"/>
                    <a:pt x="68" y="28"/>
                  </a:cubicBezTo>
                  <a:cubicBezTo>
                    <a:pt x="70" y="27"/>
                    <a:pt x="72" y="26"/>
                    <a:pt x="73" y="25"/>
                  </a:cubicBezTo>
                  <a:cubicBezTo>
                    <a:pt x="76" y="24"/>
                    <a:pt x="79" y="23"/>
                    <a:pt x="81" y="21"/>
                  </a:cubicBezTo>
                  <a:cubicBezTo>
                    <a:pt x="83" y="20"/>
                    <a:pt x="84" y="18"/>
                    <a:pt x="83" y="16"/>
                  </a:cubicBezTo>
                  <a:cubicBezTo>
                    <a:pt x="83" y="14"/>
                    <a:pt x="82" y="13"/>
                    <a:pt x="80" y="14"/>
                  </a:cubicBezTo>
                  <a:cubicBezTo>
                    <a:pt x="78" y="15"/>
                    <a:pt x="77" y="16"/>
                    <a:pt x="76" y="16"/>
                  </a:cubicBezTo>
                  <a:cubicBezTo>
                    <a:pt x="74" y="17"/>
                    <a:pt x="73" y="17"/>
                    <a:pt x="72" y="17"/>
                  </a:cubicBezTo>
                  <a:cubicBezTo>
                    <a:pt x="72" y="17"/>
                    <a:pt x="71" y="15"/>
                    <a:pt x="71" y="15"/>
                  </a:cubicBezTo>
                  <a:cubicBezTo>
                    <a:pt x="71" y="14"/>
                    <a:pt x="72" y="14"/>
                    <a:pt x="72" y="13"/>
                  </a:cubicBezTo>
                  <a:cubicBezTo>
                    <a:pt x="76" y="13"/>
                    <a:pt x="80" y="12"/>
                    <a:pt x="83" y="12"/>
                  </a:cubicBezTo>
                  <a:cubicBezTo>
                    <a:pt x="84" y="12"/>
                    <a:pt x="84" y="12"/>
                    <a:pt x="85" y="13"/>
                  </a:cubicBezTo>
                  <a:cubicBezTo>
                    <a:pt x="87" y="16"/>
                    <a:pt x="90" y="17"/>
                    <a:pt x="94" y="18"/>
                  </a:cubicBezTo>
                  <a:cubicBezTo>
                    <a:pt x="97" y="19"/>
                    <a:pt x="97" y="19"/>
                    <a:pt x="98" y="16"/>
                  </a:cubicBezTo>
                  <a:cubicBezTo>
                    <a:pt x="102" y="15"/>
                    <a:pt x="105" y="13"/>
                    <a:pt x="109" y="15"/>
                  </a:cubicBezTo>
                  <a:cubicBezTo>
                    <a:pt x="111" y="17"/>
                    <a:pt x="113" y="18"/>
                    <a:pt x="115" y="20"/>
                  </a:cubicBezTo>
                  <a:cubicBezTo>
                    <a:pt x="115" y="21"/>
                    <a:pt x="115" y="22"/>
                    <a:pt x="115" y="23"/>
                  </a:cubicBezTo>
                  <a:cubicBezTo>
                    <a:pt x="115" y="24"/>
                    <a:pt x="114" y="25"/>
                    <a:pt x="114" y="26"/>
                  </a:cubicBezTo>
                  <a:cubicBezTo>
                    <a:pt x="113" y="28"/>
                    <a:pt x="115" y="30"/>
                    <a:pt x="117" y="30"/>
                  </a:cubicBezTo>
                  <a:cubicBezTo>
                    <a:pt x="118" y="30"/>
                    <a:pt x="118" y="30"/>
                    <a:pt x="119" y="30"/>
                  </a:cubicBezTo>
                  <a:cubicBezTo>
                    <a:pt x="121" y="30"/>
                    <a:pt x="122" y="31"/>
                    <a:pt x="122" y="33"/>
                  </a:cubicBezTo>
                  <a:cubicBezTo>
                    <a:pt x="122" y="36"/>
                    <a:pt x="122" y="36"/>
                    <a:pt x="125" y="36"/>
                  </a:cubicBezTo>
                  <a:cubicBezTo>
                    <a:pt x="126" y="36"/>
                    <a:pt x="127" y="36"/>
                    <a:pt x="128" y="36"/>
                  </a:cubicBezTo>
                  <a:cubicBezTo>
                    <a:pt x="129" y="37"/>
                    <a:pt x="129" y="37"/>
                    <a:pt x="130" y="37"/>
                  </a:cubicBezTo>
                  <a:cubicBezTo>
                    <a:pt x="133" y="40"/>
                    <a:pt x="135" y="39"/>
                    <a:pt x="136" y="35"/>
                  </a:cubicBezTo>
                  <a:cubicBezTo>
                    <a:pt x="136" y="35"/>
                    <a:pt x="136" y="34"/>
                    <a:pt x="136" y="34"/>
                  </a:cubicBezTo>
                  <a:cubicBezTo>
                    <a:pt x="136" y="32"/>
                    <a:pt x="137" y="32"/>
                    <a:pt x="138" y="33"/>
                  </a:cubicBezTo>
                  <a:cubicBezTo>
                    <a:pt x="140" y="36"/>
                    <a:pt x="143" y="38"/>
                    <a:pt x="145" y="41"/>
                  </a:cubicBezTo>
                  <a:cubicBezTo>
                    <a:pt x="142" y="43"/>
                    <a:pt x="142" y="46"/>
                    <a:pt x="143" y="49"/>
                  </a:cubicBezTo>
                  <a:cubicBezTo>
                    <a:pt x="144" y="52"/>
                    <a:pt x="143" y="54"/>
                    <a:pt x="142" y="57"/>
                  </a:cubicBezTo>
                  <a:cubicBezTo>
                    <a:pt x="140" y="60"/>
                    <a:pt x="139" y="62"/>
                    <a:pt x="138" y="65"/>
                  </a:cubicBezTo>
                  <a:cubicBezTo>
                    <a:pt x="137" y="69"/>
                    <a:pt x="138" y="71"/>
                    <a:pt x="143" y="72"/>
                  </a:cubicBezTo>
                  <a:cubicBezTo>
                    <a:pt x="147" y="73"/>
                    <a:pt x="147" y="73"/>
                    <a:pt x="147" y="77"/>
                  </a:cubicBezTo>
                  <a:cubicBezTo>
                    <a:pt x="148" y="83"/>
                    <a:pt x="150" y="86"/>
                    <a:pt x="155" y="88"/>
                  </a:cubicBezTo>
                  <a:cubicBezTo>
                    <a:pt x="156" y="89"/>
                    <a:pt x="157" y="89"/>
                    <a:pt x="158" y="90"/>
                  </a:cubicBezTo>
                  <a:cubicBezTo>
                    <a:pt x="157" y="98"/>
                    <a:pt x="155" y="106"/>
                    <a:pt x="151" y="11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95">
              <a:extLst>
                <a:ext uri="{FF2B5EF4-FFF2-40B4-BE49-F238E27FC236}">
                  <a16:creationId xmlns="" xmlns:a16="http://schemas.microsoft.com/office/drawing/2014/main" id="{32FA9C57-B56E-CF4B-9077-0E48416BB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8426" y="1160120"/>
              <a:ext cx="209127" cy="212652"/>
            </a:xfrm>
            <a:custGeom>
              <a:avLst/>
              <a:gdLst>
                <a:gd name="connsiteX0" fmla="*/ 189778 w 228682"/>
                <a:gd name="connsiteY0" fmla="*/ 110150 h 232536"/>
                <a:gd name="connsiteX1" fmla="*/ 228503 w 228682"/>
                <a:gd name="connsiteY1" fmla="*/ 110150 h 232536"/>
                <a:gd name="connsiteX2" fmla="*/ 194829 w 228682"/>
                <a:gd name="connsiteY2" fmla="*/ 196933 h 232536"/>
                <a:gd name="connsiteX3" fmla="*/ 44979 w 228682"/>
                <a:gd name="connsiteY3" fmla="*/ 208616 h 232536"/>
                <a:gd name="connsiteX4" fmla="*/ 23090 w 228682"/>
                <a:gd name="connsiteY4" fmla="*/ 228643 h 232536"/>
                <a:gd name="connsiteX5" fmla="*/ 7937 w 228682"/>
                <a:gd name="connsiteY5" fmla="*/ 223636 h 232536"/>
                <a:gd name="connsiteX6" fmla="*/ 7937 w 228682"/>
                <a:gd name="connsiteY6" fmla="*/ 148535 h 232536"/>
                <a:gd name="connsiteX7" fmla="*/ 12988 w 228682"/>
                <a:gd name="connsiteY7" fmla="*/ 143528 h 232536"/>
                <a:gd name="connsiteX8" fmla="*/ 24774 w 228682"/>
                <a:gd name="connsiteY8" fmla="*/ 143528 h 232536"/>
                <a:gd name="connsiteX9" fmla="*/ 29825 w 228682"/>
                <a:gd name="connsiteY9" fmla="*/ 143528 h 232536"/>
                <a:gd name="connsiteX10" fmla="*/ 34876 w 228682"/>
                <a:gd name="connsiteY10" fmla="*/ 143528 h 232536"/>
                <a:gd name="connsiteX11" fmla="*/ 88755 w 228682"/>
                <a:gd name="connsiteY11" fmla="*/ 143528 h 232536"/>
                <a:gd name="connsiteX12" fmla="*/ 95490 w 228682"/>
                <a:gd name="connsiteY12" fmla="*/ 158549 h 232536"/>
                <a:gd name="connsiteX13" fmla="*/ 73602 w 228682"/>
                <a:gd name="connsiteY13" fmla="*/ 180244 h 232536"/>
                <a:gd name="connsiteX14" fmla="*/ 167890 w 228682"/>
                <a:gd name="connsiteY14" fmla="*/ 170231 h 232536"/>
                <a:gd name="connsiteX15" fmla="*/ 189778 w 228682"/>
                <a:gd name="connsiteY15" fmla="*/ 110150 h 232536"/>
                <a:gd name="connsiteX16" fmla="*/ 215648 w 228682"/>
                <a:gd name="connsiteY16" fmla="*/ 1096 h 232536"/>
                <a:gd name="connsiteX17" fmla="*/ 220663 w 228682"/>
                <a:gd name="connsiteY17" fmla="*/ 9435 h 232536"/>
                <a:gd name="connsiteX18" fmla="*/ 220663 w 228682"/>
                <a:gd name="connsiteY18" fmla="*/ 82822 h 232536"/>
                <a:gd name="connsiteX19" fmla="*/ 215648 w 228682"/>
                <a:gd name="connsiteY19" fmla="*/ 89493 h 232536"/>
                <a:gd name="connsiteX20" fmla="*/ 203946 w 228682"/>
                <a:gd name="connsiteY20" fmla="*/ 89493 h 232536"/>
                <a:gd name="connsiteX21" fmla="*/ 198931 w 228682"/>
                <a:gd name="connsiteY21" fmla="*/ 89493 h 232536"/>
                <a:gd name="connsiteX22" fmla="*/ 193916 w 228682"/>
                <a:gd name="connsiteY22" fmla="*/ 89493 h 232536"/>
                <a:gd name="connsiteX23" fmla="*/ 140422 w 228682"/>
                <a:gd name="connsiteY23" fmla="*/ 89493 h 232536"/>
                <a:gd name="connsiteX24" fmla="*/ 133735 w 228682"/>
                <a:gd name="connsiteY24" fmla="*/ 72815 h 232536"/>
                <a:gd name="connsiteX25" fmla="*/ 155467 w 228682"/>
                <a:gd name="connsiteY25" fmla="*/ 52800 h 232536"/>
                <a:gd name="connsiteX26" fmla="*/ 61853 w 228682"/>
                <a:gd name="connsiteY26" fmla="*/ 62807 h 232536"/>
                <a:gd name="connsiteX27" fmla="*/ 38449 w 228682"/>
                <a:gd name="connsiteY27" fmla="*/ 122851 h 232536"/>
                <a:gd name="connsiteX28" fmla="*/ 0 w 228682"/>
                <a:gd name="connsiteY28" fmla="*/ 122851 h 232536"/>
                <a:gd name="connsiteX29" fmla="*/ 33434 w 228682"/>
                <a:gd name="connsiteY29" fmla="*/ 36121 h 232536"/>
                <a:gd name="connsiteX30" fmla="*/ 183886 w 228682"/>
                <a:gd name="connsiteY30" fmla="*/ 24446 h 232536"/>
                <a:gd name="connsiteX31" fmla="*/ 205618 w 228682"/>
                <a:gd name="connsiteY31" fmla="*/ 2763 h 232536"/>
                <a:gd name="connsiteX32" fmla="*/ 215648 w 228682"/>
                <a:gd name="connsiteY32" fmla="*/ 1096 h 23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8682" h="232536">
                  <a:moveTo>
                    <a:pt x="189778" y="110150"/>
                  </a:moveTo>
                  <a:cubicBezTo>
                    <a:pt x="189778" y="110150"/>
                    <a:pt x="189778" y="110150"/>
                    <a:pt x="228503" y="110150"/>
                  </a:cubicBezTo>
                  <a:cubicBezTo>
                    <a:pt x="230187" y="141859"/>
                    <a:pt x="220085" y="173569"/>
                    <a:pt x="194829" y="196933"/>
                  </a:cubicBezTo>
                  <a:cubicBezTo>
                    <a:pt x="154420" y="236987"/>
                    <a:pt x="90439" y="240325"/>
                    <a:pt x="44979" y="208616"/>
                  </a:cubicBezTo>
                  <a:cubicBezTo>
                    <a:pt x="36560" y="216960"/>
                    <a:pt x="23090" y="228643"/>
                    <a:pt x="23090" y="228643"/>
                  </a:cubicBezTo>
                  <a:cubicBezTo>
                    <a:pt x="14672" y="236987"/>
                    <a:pt x="7937" y="230312"/>
                    <a:pt x="7937" y="223636"/>
                  </a:cubicBezTo>
                  <a:cubicBezTo>
                    <a:pt x="7937" y="223636"/>
                    <a:pt x="7937" y="223636"/>
                    <a:pt x="7937" y="148535"/>
                  </a:cubicBezTo>
                  <a:cubicBezTo>
                    <a:pt x="7937" y="146866"/>
                    <a:pt x="11304" y="143528"/>
                    <a:pt x="12988" y="143528"/>
                  </a:cubicBezTo>
                  <a:cubicBezTo>
                    <a:pt x="12988" y="143528"/>
                    <a:pt x="12988" y="143528"/>
                    <a:pt x="24774" y="143528"/>
                  </a:cubicBezTo>
                  <a:cubicBezTo>
                    <a:pt x="24774" y="143528"/>
                    <a:pt x="24774" y="143528"/>
                    <a:pt x="29825" y="143528"/>
                  </a:cubicBezTo>
                  <a:cubicBezTo>
                    <a:pt x="29825" y="143528"/>
                    <a:pt x="31509" y="143528"/>
                    <a:pt x="34876" y="143528"/>
                  </a:cubicBezTo>
                  <a:cubicBezTo>
                    <a:pt x="34876" y="143528"/>
                    <a:pt x="34876" y="143528"/>
                    <a:pt x="88755" y="143528"/>
                  </a:cubicBezTo>
                  <a:cubicBezTo>
                    <a:pt x="93806" y="143528"/>
                    <a:pt x="102225" y="148535"/>
                    <a:pt x="95490" y="158549"/>
                  </a:cubicBezTo>
                  <a:cubicBezTo>
                    <a:pt x="95490" y="158549"/>
                    <a:pt x="83704" y="170231"/>
                    <a:pt x="73602" y="180244"/>
                  </a:cubicBezTo>
                  <a:cubicBezTo>
                    <a:pt x="102225" y="198602"/>
                    <a:pt x="142634" y="195265"/>
                    <a:pt x="167890" y="170231"/>
                  </a:cubicBezTo>
                  <a:cubicBezTo>
                    <a:pt x="184727" y="153542"/>
                    <a:pt x="191462" y="131846"/>
                    <a:pt x="189778" y="110150"/>
                  </a:cubicBezTo>
                  <a:close/>
                  <a:moveTo>
                    <a:pt x="215648" y="1096"/>
                  </a:moveTo>
                  <a:cubicBezTo>
                    <a:pt x="218574" y="2763"/>
                    <a:pt x="220663" y="6099"/>
                    <a:pt x="220663" y="9435"/>
                  </a:cubicBezTo>
                  <a:cubicBezTo>
                    <a:pt x="220663" y="9435"/>
                    <a:pt x="220663" y="9435"/>
                    <a:pt x="220663" y="82822"/>
                  </a:cubicBezTo>
                  <a:cubicBezTo>
                    <a:pt x="220663" y="86158"/>
                    <a:pt x="217320" y="89493"/>
                    <a:pt x="215648" y="89493"/>
                  </a:cubicBezTo>
                  <a:cubicBezTo>
                    <a:pt x="215648" y="89493"/>
                    <a:pt x="215648" y="89493"/>
                    <a:pt x="203946" y="89493"/>
                  </a:cubicBezTo>
                  <a:cubicBezTo>
                    <a:pt x="203946" y="89493"/>
                    <a:pt x="203946" y="89493"/>
                    <a:pt x="198931" y="89493"/>
                  </a:cubicBezTo>
                  <a:cubicBezTo>
                    <a:pt x="198931" y="89493"/>
                    <a:pt x="197259" y="89493"/>
                    <a:pt x="193916" y="89493"/>
                  </a:cubicBezTo>
                  <a:cubicBezTo>
                    <a:pt x="193916" y="89493"/>
                    <a:pt x="193916" y="89493"/>
                    <a:pt x="140422" y="89493"/>
                  </a:cubicBezTo>
                  <a:cubicBezTo>
                    <a:pt x="135407" y="89493"/>
                    <a:pt x="125377" y="82822"/>
                    <a:pt x="133735" y="72815"/>
                  </a:cubicBezTo>
                  <a:cubicBezTo>
                    <a:pt x="133735" y="72815"/>
                    <a:pt x="145437" y="62807"/>
                    <a:pt x="155467" y="52800"/>
                  </a:cubicBezTo>
                  <a:cubicBezTo>
                    <a:pt x="127048" y="34453"/>
                    <a:pt x="86928" y="37789"/>
                    <a:pt x="61853" y="62807"/>
                  </a:cubicBezTo>
                  <a:cubicBezTo>
                    <a:pt x="45136" y="79486"/>
                    <a:pt x="38449" y="101169"/>
                    <a:pt x="38449" y="122851"/>
                  </a:cubicBezTo>
                  <a:cubicBezTo>
                    <a:pt x="38449" y="122851"/>
                    <a:pt x="38449" y="122851"/>
                    <a:pt x="0" y="122851"/>
                  </a:cubicBezTo>
                  <a:cubicBezTo>
                    <a:pt x="0" y="91161"/>
                    <a:pt x="10030" y="59471"/>
                    <a:pt x="33434" y="36121"/>
                  </a:cubicBezTo>
                  <a:cubicBezTo>
                    <a:pt x="75226" y="-3908"/>
                    <a:pt x="138750" y="-8912"/>
                    <a:pt x="183886" y="24446"/>
                  </a:cubicBezTo>
                  <a:cubicBezTo>
                    <a:pt x="192244" y="16106"/>
                    <a:pt x="205618" y="2763"/>
                    <a:pt x="205618" y="2763"/>
                  </a:cubicBezTo>
                  <a:cubicBezTo>
                    <a:pt x="208961" y="-572"/>
                    <a:pt x="212723" y="-572"/>
                    <a:pt x="215648" y="109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5" name="Freeform 197">
              <a:extLst>
                <a:ext uri="{FF2B5EF4-FFF2-40B4-BE49-F238E27FC236}">
                  <a16:creationId xmlns="" xmlns:a16="http://schemas.microsoft.com/office/drawing/2014/main" id="{53206648-3E42-6349-A0C3-2B55C5740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3976" y="1388773"/>
              <a:ext cx="235734" cy="188143"/>
            </a:xfrm>
            <a:custGeom>
              <a:avLst/>
              <a:gdLst>
                <a:gd name="connsiteX0" fmla="*/ 151339 w 257776"/>
                <a:gd name="connsiteY0" fmla="*/ 143033 h 205735"/>
                <a:gd name="connsiteX1" fmla="*/ 192097 w 257776"/>
                <a:gd name="connsiteY1" fmla="*/ 163444 h 205735"/>
                <a:gd name="connsiteX2" fmla="*/ 173416 w 257776"/>
                <a:gd name="connsiteY2" fmla="*/ 204265 h 205735"/>
                <a:gd name="connsiteX3" fmla="*/ 132658 w 257776"/>
                <a:gd name="connsiteY3" fmla="*/ 183855 h 205735"/>
                <a:gd name="connsiteX4" fmla="*/ 151339 w 257776"/>
                <a:gd name="connsiteY4" fmla="*/ 143033 h 205735"/>
                <a:gd name="connsiteX5" fmla="*/ 165033 w 257776"/>
                <a:gd name="connsiteY5" fmla="*/ 65605 h 205735"/>
                <a:gd name="connsiteX6" fmla="*/ 203746 w 257776"/>
                <a:gd name="connsiteY6" fmla="*/ 74022 h 205735"/>
                <a:gd name="connsiteX7" fmla="*/ 205427 w 257776"/>
                <a:gd name="connsiteY7" fmla="*/ 74022 h 205735"/>
                <a:gd name="connsiteX8" fmla="*/ 207108 w 257776"/>
                <a:gd name="connsiteY8" fmla="*/ 75700 h 205735"/>
                <a:gd name="connsiteX9" fmla="*/ 208789 w 257776"/>
                <a:gd name="connsiteY9" fmla="*/ 75700 h 205735"/>
                <a:gd name="connsiteX10" fmla="*/ 218874 w 257776"/>
                <a:gd name="connsiteY10" fmla="*/ 80735 h 205735"/>
                <a:gd name="connsiteX11" fmla="*/ 228959 w 257776"/>
                <a:gd name="connsiteY11" fmla="*/ 92482 h 205735"/>
                <a:gd name="connsiteX12" fmla="*/ 228959 w 257776"/>
                <a:gd name="connsiteY12" fmla="*/ 107586 h 205735"/>
                <a:gd name="connsiteX13" fmla="*/ 202065 w 257776"/>
                <a:gd name="connsiteY13" fmla="*/ 115977 h 205735"/>
                <a:gd name="connsiteX14" fmla="*/ 191980 w 257776"/>
                <a:gd name="connsiteY14" fmla="*/ 112621 h 205735"/>
                <a:gd name="connsiteX15" fmla="*/ 106255 w 257776"/>
                <a:gd name="connsiteY15" fmla="*/ 141150 h 205735"/>
                <a:gd name="connsiteX16" fmla="*/ 99531 w 257776"/>
                <a:gd name="connsiteY16" fmla="*/ 156254 h 205735"/>
                <a:gd name="connsiteX17" fmla="*/ 72637 w 257776"/>
                <a:gd name="connsiteY17" fmla="*/ 164645 h 205735"/>
                <a:gd name="connsiteX18" fmla="*/ 64233 w 257776"/>
                <a:gd name="connsiteY18" fmla="*/ 137794 h 205735"/>
                <a:gd name="connsiteX19" fmla="*/ 67594 w 257776"/>
                <a:gd name="connsiteY19" fmla="*/ 129403 h 205735"/>
                <a:gd name="connsiteX20" fmla="*/ 70956 w 257776"/>
                <a:gd name="connsiteY20" fmla="*/ 124368 h 205735"/>
                <a:gd name="connsiteX21" fmla="*/ 165033 w 257776"/>
                <a:gd name="connsiteY21" fmla="*/ 65605 h 205735"/>
                <a:gd name="connsiteX22" fmla="*/ 165758 w 257776"/>
                <a:gd name="connsiteY22" fmla="*/ 5 h 205735"/>
                <a:gd name="connsiteX23" fmla="*/ 228911 w 257776"/>
                <a:gd name="connsiteY23" fmla="*/ 12584 h 205735"/>
                <a:gd name="connsiteX24" fmla="*/ 232268 w 257776"/>
                <a:gd name="connsiteY24" fmla="*/ 14254 h 205735"/>
                <a:gd name="connsiteX25" fmla="*/ 238982 w 257776"/>
                <a:gd name="connsiteY25" fmla="*/ 17594 h 205735"/>
                <a:gd name="connsiteX26" fmla="*/ 247375 w 257776"/>
                <a:gd name="connsiteY26" fmla="*/ 22605 h 205735"/>
                <a:gd name="connsiteX27" fmla="*/ 255767 w 257776"/>
                <a:gd name="connsiteY27" fmla="*/ 45988 h 205735"/>
                <a:gd name="connsiteX28" fmla="*/ 232268 w 257776"/>
                <a:gd name="connsiteY28" fmla="*/ 54339 h 205735"/>
                <a:gd name="connsiteX29" fmla="*/ 218840 w 257776"/>
                <a:gd name="connsiteY29" fmla="*/ 49328 h 205735"/>
                <a:gd name="connsiteX30" fmla="*/ 42598 w 257776"/>
                <a:gd name="connsiteY30" fmla="*/ 111125 h 205735"/>
                <a:gd name="connsiteX31" fmla="*/ 34205 w 257776"/>
                <a:gd name="connsiteY31" fmla="*/ 126157 h 205735"/>
                <a:gd name="connsiteX32" fmla="*/ 10706 w 257776"/>
                <a:gd name="connsiteY32" fmla="*/ 134508 h 205735"/>
                <a:gd name="connsiteX33" fmla="*/ 2314 w 257776"/>
                <a:gd name="connsiteY33" fmla="*/ 111125 h 205735"/>
                <a:gd name="connsiteX34" fmla="*/ 9028 w 257776"/>
                <a:gd name="connsiteY34" fmla="*/ 96093 h 205735"/>
                <a:gd name="connsiteX35" fmla="*/ 9028 w 257776"/>
                <a:gd name="connsiteY35" fmla="*/ 94423 h 205735"/>
                <a:gd name="connsiteX36" fmla="*/ 165758 w 257776"/>
                <a:gd name="connsiteY36" fmla="*/ 5 h 205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57776" h="205735">
                  <a:moveTo>
                    <a:pt x="151339" y="143033"/>
                  </a:moveTo>
                  <a:cubicBezTo>
                    <a:pt x="168321" y="137930"/>
                    <a:pt x="187002" y="146435"/>
                    <a:pt x="192097" y="163444"/>
                  </a:cubicBezTo>
                  <a:cubicBezTo>
                    <a:pt x="198890" y="180453"/>
                    <a:pt x="188700" y="199163"/>
                    <a:pt x="173416" y="204265"/>
                  </a:cubicBezTo>
                  <a:cubicBezTo>
                    <a:pt x="156434" y="209368"/>
                    <a:pt x="137753" y="200864"/>
                    <a:pt x="132658" y="183855"/>
                  </a:cubicBezTo>
                  <a:cubicBezTo>
                    <a:pt x="125865" y="166846"/>
                    <a:pt x="134356" y="149836"/>
                    <a:pt x="151339" y="143033"/>
                  </a:cubicBezTo>
                  <a:close/>
                  <a:moveTo>
                    <a:pt x="165033" y="65605"/>
                  </a:moveTo>
                  <a:cubicBezTo>
                    <a:pt x="178007" y="65841"/>
                    <a:pt x="191139" y="68568"/>
                    <a:pt x="203746" y="74022"/>
                  </a:cubicBezTo>
                  <a:cubicBezTo>
                    <a:pt x="203746" y="74022"/>
                    <a:pt x="203746" y="74022"/>
                    <a:pt x="205427" y="74022"/>
                  </a:cubicBezTo>
                  <a:cubicBezTo>
                    <a:pt x="205427" y="74022"/>
                    <a:pt x="205427" y="74022"/>
                    <a:pt x="207108" y="75700"/>
                  </a:cubicBezTo>
                  <a:cubicBezTo>
                    <a:pt x="207108" y="75700"/>
                    <a:pt x="207108" y="75700"/>
                    <a:pt x="208789" y="75700"/>
                  </a:cubicBezTo>
                  <a:lnTo>
                    <a:pt x="218874" y="80735"/>
                  </a:lnTo>
                  <a:cubicBezTo>
                    <a:pt x="223916" y="84091"/>
                    <a:pt x="227278" y="87448"/>
                    <a:pt x="228959" y="92482"/>
                  </a:cubicBezTo>
                  <a:cubicBezTo>
                    <a:pt x="230640" y="97517"/>
                    <a:pt x="230640" y="102552"/>
                    <a:pt x="228959" y="107586"/>
                  </a:cubicBezTo>
                  <a:cubicBezTo>
                    <a:pt x="223916" y="117655"/>
                    <a:pt x="212150" y="121012"/>
                    <a:pt x="202065" y="115977"/>
                  </a:cubicBezTo>
                  <a:cubicBezTo>
                    <a:pt x="202065" y="115977"/>
                    <a:pt x="202065" y="115977"/>
                    <a:pt x="191980" y="112621"/>
                  </a:cubicBezTo>
                  <a:cubicBezTo>
                    <a:pt x="160043" y="95839"/>
                    <a:pt x="121383" y="109264"/>
                    <a:pt x="106255" y="141150"/>
                  </a:cubicBezTo>
                  <a:cubicBezTo>
                    <a:pt x="106255" y="141150"/>
                    <a:pt x="106255" y="141150"/>
                    <a:pt x="99531" y="156254"/>
                  </a:cubicBezTo>
                  <a:cubicBezTo>
                    <a:pt x="94489" y="164645"/>
                    <a:pt x="82722" y="169680"/>
                    <a:pt x="72637" y="164645"/>
                  </a:cubicBezTo>
                  <a:cubicBezTo>
                    <a:pt x="62552" y="159611"/>
                    <a:pt x="59190" y="147863"/>
                    <a:pt x="64233" y="137794"/>
                  </a:cubicBezTo>
                  <a:cubicBezTo>
                    <a:pt x="64233" y="137794"/>
                    <a:pt x="64233" y="137794"/>
                    <a:pt x="67594" y="129403"/>
                  </a:cubicBezTo>
                  <a:cubicBezTo>
                    <a:pt x="67594" y="129403"/>
                    <a:pt x="67594" y="129403"/>
                    <a:pt x="70956" y="124368"/>
                  </a:cubicBezTo>
                  <a:cubicBezTo>
                    <a:pt x="88606" y="86609"/>
                    <a:pt x="126110" y="64897"/>
                    <a:pt x="165033" y="65605"/>
                  </a:cubicBezTo>
                  <a:close/>
                  <a:moveTo>
                    <a:pt x="165758" y="5"/>
                  </a:moveTo>
                  <a:cubicBezTo>
                    <a:pt x="186949" y="162"/>
                    <a:pt x="208350" y="4233"/>
                    <a:pt x="228911" y="12584"/>
                  </a:cubicBezTo>
                  <a:cubicBezTo>
                    <a:pt x="230590" y="14254"/>
                    <a:pt x="230590" y="14254"/>
                    <a:pt x="232268" y="14254"/>
                  </a:cubicBezTo>
                  <a:cubicBezTo>
                    <a:pt x="232268" y="14254"/>
                    <a:pt x="232268" y="14254"/>
                    <a:pt x="238982" y="17594"/>
                  </a:cubicBezTo>
                  <a:cubicBezTo>
                    <a:pt x="238982" y="17594"/>
                    <a:pt x="238982" y="17594"/>
                    <a:pt x="247375" y="22605"/>
                  </a:cubicBezTo>
                  <a:cubicBezTo>
                    <a:pt x="255767" y="25945"/>
                    <a:pt x="260803" y="37637"/>
                    <a:pt x="255767" y="45988"/>
                  </a:cubicBezTo>
                  <a:cubicBezTo>
                    <a:pt x="250732" y="54339"/>
                    <a:pt x="240661" y="59349"/>
                    <a:pt x="232268" y="54339"/>
                  </a:cubicBezTo>
                  <a:cubicBezTo>
                    <a:pt x="232268" y="54339"/>
                    <a:pt x="232268" y="54339"/>
                    <a:pt x="218840" y="49328"/>
                  </a:cubicBezTo>
                  <a:cubicBezTo>
                    <a:pt x="153379" y="19265"/>
                    <a:pt x="74489" y="45988"/>
                    <a:pt x="42598" y="111125"/>
                  </a:cubicBezTo>
                  <a:cubicBezTo>
                    <a:pt x="42598" y="111125"/>
                    <a:pt x="42598" y="111125"/>
                    <a:pt x="34205" y="126157"/>
                  </a:cubicBezTo>
                  <a:cubicBezTo>
                    <a:pt x="30848" y="136178"/>
                    <a:pt x="19099" y="139518"/>
                    <a:pt x="10706" y="134508"/>
                  </a:cubicBezTo>
                  <a:cubicBezTo>
                    <a:pt x="635" y="131167"/>
                    <a:pt x="-2722" y="119476"/>
                    <a:pt x="2314" y="111125"/>
                  </a:cubicBezTo>
                  <a:cubicBezTo>
                    <a:pt x="2314" y="111125"/>
                    <a:pt x="2314" y="111125"/>
                    <a:pt x="9028" y="96093"/>
                  </a:cubicBezTo>
                  <a:cubicBezTo>
                    <a:pt x="9028" y="96093"/>
                    <a:pt x="9028" y="96093"/>
                    <a:pt x="9028" y="94423"/>
                  </a:cubicBezTo>
                  <a:cubicBezTo>
                    <a:pt x="40500" y="34296"/>
                    <a:pt x="102185" y="-464"/>
                    <a:pt x="165758" y="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6" name="Freeform 112">
              <a:extLst>
                <a:ext uri="{FF2B5EF4-FFF2-40B4-BE49-F238E27FC236}">
                  <a16:creationId xmlns="" xmlns:a16="http://schemas.microsoft.com/office/drawing/2014/main" id="{60108A9F-5583-3640-9D5C-0BF1A438B9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31759" y="2150776"/>
              <a:ext cx="236636" cy="200342"/>
            </a:xfrm>
            <a:custGeom>
              <a:avLst/>
              <a:gdLst>
                <a:gd name="T0" fmla="*/ 2 w 154"/>
                <a:gd name="T1" fmla="*/ 36 h 130"/>
                <a:gd name="T2" fmla="*/ 0 w 154"/>
                <a:gd name="T3" fmla="*/ 40 h 130"/>
                <a:gd name="T4" fmla="*/ 3 w 154"/>
                <a:gd name="T5" fmla="*/ 44 h 130"/>
                <a:gd name="T6" fmla="*/ 16 w 154"/>
                <a:gd name="T7" fmla="*/ 58 h 130"/>
                <a:gd name="T8" fmla="*/ 88 w 154"/>
                <a:gd name="T9" fmla="*/ 130 h 130"/>
                <a:gd name="T10" fmla="*/ 154 w 154"/>
                <a:gd name="T11" fmla="*/ 64 h 130"/>
                <a:gd name="T12" fmla="*/ 140 w 154"/>
                <a:gd name="T13" fmla="*/ 71 h 130"/>
                <a:gd name="T14" fmla="*/ 102 w 154"/>
                <a:gd name="T15" fmla="*/ 53 h 130"/>
                <a:gd name="T16" fmla="*/ 103 w 154"/>
                <a:gd name="T17" fmla="*/ 45 h 130"/>
                <a:gd name="T18" fmla="*/ 63 w 154"/>
                <a:gd name="T19" fmla="*/ 0 h 130"/>
                <a:gd name="T20" fmla="*/ 22 w 154"/>
                <a:gd name="T21" fmla="*/ 27 h 130"/>
                <a:gd name="T22" fmla="*/ 2 w 154"/>
                <a:gd name="T23" fmla="*/ 36 h 130"/>
                <a:gd name="T24" fmla="*/ 40 w 154"/>
                <a:gd name="T25" fmla="*/ 44 h 130"/>
                <a:gd name="T26" fmla="*/ 34 w 154"/>
                <a:gd name="T27" fmla="*/ 37 h 130"/>
                <a:gd name="T28" fmla="*/ 40 w 154"/>
                <a:gd name="T29" fmla="*/ 31 h 130"/>
                <a:gd name="T30" fmla="*/ 46 w 154"/>
                <a:gd name="T31" fmla="*/ 37 h 130"/>
                <a:gd name="T32" fmla="*/ 40 w 154"/>
                <a:gd name="T33" fmla="*/ 4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30">
                  <a:moveTo>
                    <a:pt x="2" y="36"/>
                  </a:moveTo>
                  <a:cubicBezTo>
                    <a:pt x="1" y="37"/>
                    <a:pt x="0" y="39"/>
                    <a:pt x="0" y="40"/>
                  </a:cubicBezTo>
                  <a:cubicBezTo>
                    <a:pt x="0" y="42"/>
                    <a:pt x="1" y="43"/>
                    <a:pt x="3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103"/>
                    <a:pt x="45" y="130"/>
                    <a:pt x="88" y="130"/>
                  </a:cubicBezTo>
                  <a:cubicBezTo>
                    <a:pt x="125" y="130"/>
                    <a:pt x="154" y="91"/>
                    <a:pt x="154" y="64"/>
                  </a:cubicBezTo>
                  <a:cubicBezTo>
                    <a:pt x="154" y="52"/>
                    <a:pt x="149" y="65"/>
                    <a:pt x="140" y="71"/>
                  </a:cubicBezTo>
                  <a:cubicBezTo>
                    <a:pt x="129" y="78"/>
                    <a:pt x="101" y="82"/>
                    <a:pt x="102" y="53"/>
                  </a:cubicBezTo>
                  <a:cubicBezTo>
                    <a:pt x="102" y="50"/>
                    <a:pt x="103" y="48"/>
                    <a:pt x="103" y="45"/>
                  </a:cubicBezTo>
                  <a:cubicBezTo>
                    <a:pt x="103" y="21"/>
                    <a:pt x="87" y="0"/>
                    <a:pt x="63" y="0"/>
                  </a:cubicBezTo>
                  <a:cubicBezTo>
                    <a:pt x="42" y="0"/>
                    <a:pt x="26" y="13"/>
                    <a:pt x="22" y="27"/>
                  </a:cubicBezTo>
                  <a:cubicBezTo>
                    <a:pt x="2" y="36"/>
                    <a:pt x="2" y="36"/>
                    <a:pt x="2" y="36"/>
                  </a:cubicBezTo>
                  <a:moveTo>
                    <a:pt x="40" y="44"/>
                  </a:moveTo>
                  <a:cubicBezTo>
                    <a:pt x="36" y="44"/>
                    <a:pt x="34" y="41"/>
                    <a:pt x="34" y="37"/>
                  </a:cubicBezTo>
                  <a:cubicBezTo>
                    <a:pt x="34" y="34"/>
                    <a:pt x="36" y="31"/>
                    <a:pt x="40" y="31"/>
                  </a:cubicBezTo>
                  <a:cubicBezTo>
                    <a:pt x="43" y="31"/>
                    <a:pt x="46" y="34"/>
                    <a:pt x="46" y="37"/>
                  </a:cubicBezTo>
                  <a:cubicBezTo>
                    <a:pt x="46" y="41"/>
                    <a:pt x="43" y="44"/>
                    <a:pt x="40" y="44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13">
              <a:extLst>
                <a:ext uri="{FF2B5EF4-FFF2-40B4-BE49-F238E27FC236}">
                  <a16:creationId xmlns="" xmlns:a16="http://schemas.microsoft.com/office/drawing/2014/main" id="{E96A2999-AFC8-8049-B753-E96F9DCBD1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6590" y="1789289"/>
              <a:ext cx="240991" cy="310675"/>
            </a:xfrm>
            <a:custGeom>
              <a:avLst/>
              <a:gdLst>
                <a:gd name="T0" fmla="*/ 162 w 166"/>
                <a:gd name="T1" fmla="*/ 194 h 214"/>
                <a:gd name="T2" fmla="*/ 91 w 166"/>
                <a:gd name="T3" fmla="*/ 162 h 214"/>
                <a:gd name="T4" fmla="*/ 148 w 166"/>
                <a:gd name="T5" fmla="*/ 27 h 214"/>
                <a:gd name="T6" fmla="*/ 63 w 166"/>
                <a:gd name="T7" fmla="*/ 150 h 214"/>
                <a:gd name="T8" fmla="*/ 0 w 166"/>
                <a:gd name="T9" fmla="*/ 121 h 214"/>
                <a:gd name="T10" fmla="*/ 166 w 166"/>
                <a:gd name="T11" fmla="*/ 0 h 214"/>
                <a:gd name="T12" fmla="*/ 162 w 166"/>
                <a:gd name="T13" fmla="*/ 194 h 214"/>
                <a:gd name="T14" fmla="*/ 70 w 166"/>
                <a:gd name="T15" fmla="*/ 214 h 214"/>
                <a:gd name="T16" fmla="*/ 59 w 166"/>
                <a:gd name="T17" fmla="*/ 169 h 214"/>
                <a:gd name="T18" fmla="*/ 100 w 166"/>
                <a:gd name="T19" fmla="*/ 184 h 214"/>
                <a:gd name="T20" fmla="*/ 70 w 166"/>
                <a:gd name="T21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214">
                  <a:moveTo>
                    <a:pt x="162" y="194"/>
                  </a:moveTo>
                  <a:lnTo>
                    <a:pt x="91" y="162"/>
                  </a:lnTo>
                  <a:lnTo>
                    <a:pt x="148" y="27"/>
                  </a:lnTo>
                  <a:lnTo>
                    <a:pt x="63" y="150"/>
                  </a:lnTo>
                  <a:lnTo>
                    <a:pt x="0" y="121"/>
                  </a:lnTo>
                  <a:lnTo>
                    <a:pt x="166" y="0"/>
                  </a:lnTo>
                  <a:lnTo>
                    <a:pt x="162" y="194"/>
                  </a:lnTo>
                  <a:close/>
                  <a:moveTo>
                    <a:pt x="70" y="214"/>
                  </a:moveTo>
                  <a:lnTo>
                    <a:pt x="59" y="169"/>
                  </a:lnTo>
                  <a:lnTo>
                    <a:pt x="100" y="184"/>
                  </a:lnTo>
                  <a:lnTo>
                    <a:pt x="70" y="21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14">
              <a:extLst>
                <a:ext uri="{FF2B5EF4-FFF2-40B4-BE49-F238E27FC236}">
                  <a16:creationId xmlns="" xmlns:a16="http://schemas.microsoft.com/office/drawing/2014/main" id="{19EDEC0C-B33C-E147-8F5D-0EA9FFBF4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5823" y="2349666"/>
              <a:ext cx="223570" cy="222119"/>
            </a:xfrm>
            <a:custGeom>
              <a:avLst/>
              <a:gdLst>
                <a:gd name="T0" fmla="*/ 22 w 145"/>
                <a:gd name="T1" fmla="*/ 109 h 145"/>
                <a:gd name="T2" fmla="*/ 14 w 145"/>
                <a:gd name="T3" fmla="*/ 117 h 145"/>
                <a:gd name="T4" fmla="*/ 30 w 145"/>
                <a:gd name="T5" fmla="*/ 133 h 145"/>
                <a:gd name="T6" fmla="*/ 38 w 145"/>
                <a:gd name="T7" fmla="*/ 125 h 145"/>
                <a:gd name="T8" fmla="*/ 62 w 145"/>
                <a:gd name="T9" fmla="*/ 135 h 145"/>
                <a:gd name="T10" fmla="*/ 62 w 145"/>
                <a:gd name="T11" fmla="*/ 145 h 145"/>
                <a:gd name="T12" fmla="*/ 85 w 145"/>
                <a:gd name="T13" fmla="*/ 145 h 145"/>
                <a:gd name="T14" fmla="*/ 85 w 145"/>
                <a:gd name="T15" fmla="*/ 134 h 145"/>
                <a:gd name="T16" fmla="*/ 109 w 145"/>
                <a:gd name="T17" fmla="*/ 124 h 145"/>
                <a:gd name="T18" fmla="*/ 117 w 145"/>
                <a:gd name="T19" fmla="*/ 131 h 145"/>
                <a:gd name="T20" fmla="*/ 133 w 145"/>
                <a:gd name="T21" fmla="*/ 115 h 145"/>
                <a:gd name="T22" fmla="*/ 125 w 145"/>
                <a:gd name="T23" fmla="*/ 107 h 145"/>
                <a:gd name="T24" fmla="*/ 134 w 145"/>
                <a:gd name="T25" fmla="*/ 83 h 145"/>
                <a:gd name="T26" fmla="*/ 145 w 145"/>
                <a:gd name="T27" fmla="*/ 83 h 145"/>
                <a:gd name="T28" fmla="*/ 145 w 145"/>
                <a:gd name="T29" fmla="*/ 60 h 145"/>
                <a:gd name="T30" fmla="*/ 134 w 145"/>
                <a:gd name="T31" fmla="*/ 60 h 145"/>
                <a:gd name="T32" fmla="*/ 124 w 145"/>
                <a:gd name="T33" fmla="*/ 36 h 145"/>
                <a:gd name="T34" fmla="*/ 131 w 145"/>
                <a:gd name="T35" fmla="*/ 29 h 145"/>
                <a:gd name="T36" fmla="*/ 115 w 145"/>
                <a:gd name="T37" fmla="*/ 13 h 145"/>
                <a:gd name="T38" fmla="*/ 107 w 145"/>
                <a:gd name="T39" fmla="*/ 21 h 145"/>
                <a:gd name="T40" fmla="*/ 83 w 145"/>
                <a:gd name="T41" fmla="*/ 11 h 145"/>
                <a:gd name="T42" fmla="*/ 83 w 145"/>
                <a:gd name="T43" fmla="*/ 0 h 145"/>
                <a:gd name="T44" fmla="*/ 60 w 145"/>
                <a:gd name="T45" fmla="*/ 0 h 145"/>
                <a:gd name="T46" fmla="*/ 60 w 145"/>
                <a:gd name="T47" fmla="*/ 11 h 145"/>
                <a:gd name="T48" fmla="*/ 36 w 145"/>
                <a:gd name="T49" fmla="*/ 22 h 145"/>
                <a:gd name="T50" fmla="*/ 29 w 145"/>
                <a:gd name="T51" fmla="*/ 14 h 145"/>
                <a:gd name="T52" fmla="*/ 13 w 145"/>
                <a:gd name="T53" fmla="*/ 30 h 145"/>
                <a:gd name="T54" fmla="*/ 21 w 145"/>
                <a:gd name="T55" fmla="*/ 38 h 145"/>
                <a:gd name="T56" fmla="*/ 11 w 145"/>
                <a:gd name="T57" fmla="*/ 62 h 145"/>
                <a:gd name="T58" fmla="*/ 0 w 145"/>
                <a:gd name="T59" fmla="*/ 62 h 145"/>
                <a:gd name="T60" fmla="*/ 0 w 145"/>
                <a:gd name="T61" fmla="*/ 85 h 145"/>
                <a:gd name="T62" fmla="*/ 11 w 145"/>
                <a:gd name="T63" fmla="*/ 85 h 145"/>
                <a:gd name="T64" fmla="*/ 22 w 145"/>
                <a:gd name="T65" fmla="*/ 109 h 145"/>
                <a:gd name="T66" fmla="*/ 72 w 145"/>
                <a:gd name="T67" fmla="*/ 26 h 145"/>
                <a:gd name="T68" fmla="*/ 119 w 145"/>
                <a:gd name="T69" fmla="*/ 72 h 145"/>
                <a:gd name="T70" fmla="*/ 73 w 145"/>
                <a:gd name="T71" fmla="*/ 119 h 145"/>
                <a:gd name="T72" fmla="*/ 26 w 145"/>
                <a:gd name="T73" fmla="*/ 73 h 145"/>
                <a:gd name="T74" fmla="*/ 72 w 145"/>
                <a:gd name="T75" fmla="*/ 2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5" h="145">
                  <a:moveTo>
                    <a:pt x="22" y="109"/>
                  </a:moveTo>
                  <a:cubicBezTo>
                    <a:pt x="14" y="117"/>
                    <a:pt x="14" y="117"/>
                    <a:pt x="14" y="117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45" y="130"/>
                    <a:pt x="53" y="133"/>
                    <a:pt x="62" y="13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94" y="132"/>
                    <a:pt x="102" y="129"/>
                    <a:pt x="109" y="124"/>
                  </a:cubicBezTo>
                  <a:cubicBezTo>
                    <a:pt x="117" y="131"/>
                    <a:pt x="117" y="131"/>
                    <a:pt x="117" y="131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30" y="100"/>
                    <a:pt x="133" y="92"/>
                    <a:pt x="134" y="83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5" y="60"/>
                    <a:pt x="145" y="60"/>
                    <a:pt x="145" y="60"/>
                  </a:cubicBezTo>
                  <a:cubicBezTo>
                    <a:pt x="134" y="60"/>
                    <a:pt x="134" y="60"/>
                    <a:pt x="134" y="60"/>
                  </a:cubicBezTo>
                  <a:cubicBezTo>
                    <a:pt x="132" y="52"/>
                    <a:pt x="129" y="43"/>
                    <a:pt x="124" y="36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15" y="13"/>
                    <a:pt x="115" y="13"/>
                    <a:pt x="115" y="13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0" y="16"/>
                    <a:pt x="92" y="12"/>
                    <a:pt x="83" y="1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52" y="13"/>
                    <a:pt x="43" y="17"/>
                    <a:pt x="36" y="22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16" y="45"/>
                    <a:pt x="12" y="53"/>
                    <a:pt x="11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3" y="94"/>
                    <a:pt x="17" y="102"/>
                    <a:pt x="22" y="109"/>
                  </a:cubicBezTo>
                  <a:moveTo>
                    <a:pt x="72" y="26"/>
                  </a:moveTo>
                  <a:cubicBezTo>
                    <a:pt x="98" y="26"/>
                    <a:pt x="119" y="46"/>
                    <a:pt x="119" y="72"/>
                  </a:cubicBezTo>
                  <a:cubicBezTo>
                    <a:pt x="119" y="98"/>
                    <a:pt x="99" y="119"/>
                    <a:pt x="73" y="119"/>
                  </a:cubicBezTo>
                  <a:cubicBezTo>
                    <a:pt x="48" y="119"/>
                    <a:pt x="27" y="99"/>
                    <a:pt x="26" y="73"/>
                  </a:cubicBezTo>
                  <a:cubicBezTo>
                    <a:pt x="26" y="48"/>
                    <a:pt x="46" y="27"/>
                    <a:pt x="72" y="26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15">
              <a:extLst>
                <a:ext uri="{FF2B5EF4-FFF2-40B4-BE49-F238E27FC236}">
                  <a16:creationId xmlns="" xmlns:a16="http://schemas.microsoft.com/office/drawing/2014/main" id="{1B13BDE1-A79E-C84A-A7D6-1914FB1DC6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45677" y="2246592"/>
              <a:ext cx="150982" cy="150982"/>
            </a:xfrm>
            <a:custGeom>
              <a:avLst/>
              <a:gdLst>
                <a:gd name="T0" fmla="*/ 91 w 99"/>
                <a:gd name="T1" fmla="*/ 41 h 99"/>
                <a:gd name="T2" fmla="*/ 98 w 99"/>
                <a:gd name="T3" fmla="*/ 38 h 99"/>
                <a:gd name="T4" fmla="*/ 91 w 99"/>
                <a:gd name="T5" fmla="*/ 21 h 99"/>
                <a:gd name="T6" fmla="*/ 84 w 99"/>
                <a:gd name="T7" fmla="*/ 24 h 99"/>
                <a:gd name="T8" fmla="*/ 73 w 99"/>
                <a:gd name="T9" fmla="*/ 14 h 99"/>
                <a:gd name="T10" fmla="*/ 76 w 99"/>
                <a:gd name="T11" fmla="*/ 7 h 99"/>
                <a:gd name="T12" fmla="*/ 58 w 99"/>
                <a:gd name="T13" fmla="*/ 0 h 99"/>
                <a:gd name="T14" fmla="*/ 56 w 99"/>
                <a:gd name="T15" fmla="*/ 7 h 99"/>
                <a:gd name="T16" fmla="*/ 41 w 99"/>
                <a:gd name="T17" fmla="*/ 7 h 99"/>
                <a:gd name="T18" fmla="*/ 38 w 99"/>
                <a:gd name="T19" fmla="*/ 1 h 99"/>
                <a:gd name="T20" fmla="*/ 21 w 99"/>
                <a:gd name="T21" fmla="*/ 8 h 99"/>
                <a:gd name="T22" fmla="*/ 24 w 99"/>
                <a:gd name="T23" fmla="*/ 15 h 99"/>
                <a:gd name="T24" fmla="*/ 14 w 99"/>
                <a:gd name="T25" fmla="*/ 26 h 99"/>
                <a:gd name="T26" fmla="*/ 7 w 99"/>
                <a:gd name="T27" fmla="*/ 23 h 99"/>
                <a:gd name="T28" fmla="*/ 0 w 99"/>
                <a:gd name="T29" fmla="*/ 40 h 99"/>
                <a:gd name="T30" fmla="*/ 7 w 99"/>
                <a:gd name="T31" fmla="*/ 43 h 99"/>
                <a:gd name="T32" fmla="*/ 7 w 99"/>
                <a:gd name="T33" fmla="*/ 58 h 99"/>
                <a:gd name="T34" fmla="*/ 1 w 99"/>
                <a:gd name="T35" fmla="*/ 61 h 99"/>
                <a:gd name="T36" fmla="*/ 8 w 99"/>
                <a:gd name="T37" fmla="*/ 78 h 99"/>
                <a:gd name="T38" fmla="*/ 15 w 99"/>
                <a:gd name="T39" fmla="*/ 75 h 99"/>
                <a:gd name="T40" fmla="*/ 26 w 99"/>
                <a:gd name="T41" fmla="*/ 85 h 99"/>
                <a:gd name="T42" fmla="*/ 23 w 99"/>
                <a:gd name="T43" fmla="*/ 92 h 99"/>
                <a:gd name="T44" fmla="*/ 40 w 99"/>
                <a:gd name="T45" fmla="*/ 99 h 99"/>
                <a:gd name="T46" fmla="*/ 43 w 99"/>
                <a:gd name="T47" fmla="*/ 92 h 99"/>
                <a:gd name="T48" fmla="*/ 58 w 99"/>
                <a:gd name="T49" fmla="*/ 91 h 99"/>
                <a:gd name="T50" fmla="*/ 61 w 99"/>
                <a:gd name="T51" fmla="*/ 98 h 99"/>
                <a:gd name="T52" fmla="*/ 78 w 99"/>
                <a:gd name="T53" fmla="*/ 91 h 99"/>
                <a:gd name="T54" fmla="*/ 75 w 99"/>
                <a:gd name="T55" fmla="*/ 84 h 99"/>
                <a:gd name="T56" fmla="*/ 85 w 99"/>
                <a:gd name="T57" fmla="*/ 73 h 99"/>
                <a:gd name="T58" fmla="*/ 92 w 99"/>
                <a:gd name="T59" fmla="*/ 76 h 99"/>
                <a:gd name="T60" fmla="*/ 99 w 99"/>
                <a:gd name="T61" fmla="*/ 59 h 99"/>
                <a:gd name="T62" fmla="*/ 92 w 99"/>
                <a:gd name="T63" fmla="*/ 56 h 99"/>
                <a:gd name="T64" fmla="*/ 91 w 99"/>
                <a:gd name="T65" fmla="*/ 41 h 99"/>
                <a:gd name="T66" fmla="*/ 61 w 99"/>
                <a:gd name="T67" fmla="*/ 76 h 99"/>
                <a:gd name="T68" fmla="*/ 50 w 99"/>
                <a:gd name="T69" fmla="*/ 78 h 99"/>
                <a:gd name="T70" fmla="*/ 23 w 99"/>
                <a:gd name="T71" fmla="*/ 61 h 99"/>
                <a:gd name="T72" fmla="*/ 38 w 99"/>
                <a:gd name="T73" fmla="*/ 23 h 99"/>
                <a:gd name="T74" fmla="*/ 49 w 99"/>
                <a:gd name="T75" fmla="*/ 21 h 99"/>
                <a:gd name="T76" fmla="*/ 76 w 99"/>
                <a:gd name="T77" fmla="*/ 38 h 99"/>
                <a:gd name="T78" fmla="*/ 61 w 99"/>
                <a:gd name="T79" fmla="*/ 7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" h="99">
                  <a:moveTo>
                    <a:pt x="91" y="41"/>
                  </a:moveTo>
                  <a:cubicBezTo>
                    <a:pt x="98" y="38"/>
                    <a:pt x="98" y="38"/>
                    <a:pt x="98" y="38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1" y="20"/>
                    <a:pt x="77" y="16"/>
                    <a:pt x="73" y="14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1" y="6"/>
                    <a:pt x="46" y="6"/>
                    <a:pt x="41" y="7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0" y="18"/>
                    <a:pt x="16" y="22"/>
                    <a:pt x="14" y="26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8"/>
                    <a:pt x="6" y="53"/>
                    <a:pt x="7" y="58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8" y="79"/>
                    <a:pt x="22" y="82"/>
                    <a:pt x="26" y="85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8" y="92"/>
                    <a:pt x="53" y="92"/>
                    <a:pt x="58" y="91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9" y="81"/>
                    <a:pt x="82" y="77"/>
                    <a:pt x="85" y="73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1"/>
                    <a:pt x="92" y="46"/>
                    <a:pt x="91" y="41"/>
                  </a:cubicBezTo>
                  <a:moveTo>
                    <a:pt x="61" y="76"/>
                  </a:moveTo>
                  <a:cubicBezTo>
                    <a:pt x="57" y="77"/>
                    <a:pt x="54" y="78"/>
                    <a:pt x="50" y="78"/>
                  </a:cubicBezTo>
                  <a:cubicBezTo>
                    <a:pt x="38" y="78"/>
                    <a:pt x="28" y="72"/>
                    <a:pt x="23" y="61"/>
                  </a:cubicBezTo>
                  <a:cubicBezTo>
                    <a:pt x="17" y="47"/>
                    <a:pt x="23" y="30"/>
                    <a:pt x="38" y="23"/>
                  </a:cubicBezTo>
                  <a:cubicBezTo>
                    <a:pt x="41" y="22"/>
                    <a:pt x="45" y="21"/>
                    <a:pt x="49" y="21"/>
                  </a:cubicBezTo>
                  <a:cubicBezTo>
                    <a:pt x="60" y="21"/>
                    <a:pt x="71" y="27"/>
                    <a:pt x="76" y="38"/>
                  </a:cubicBezTo>
                  <a:cubicBezTo>
                    <a:pt x="82" y="52"/>
                    <a:pt x="75" y="69"/>
                    <a:pt x="61" y="76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16">
              <a:extLst>
                <a:ext uri="{FF2B5EF4-FFF2-40B4-BE49-F238E27FC236}">
                  <a16:creationId xmlns="" xmlns:a16="http://schemas.microsoft.com/office/drawing/2014/main" id="{D59E8E38-467B-2F46-A86F-C06B9AED8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5013" y="2930367"/>
              <a:ext cx="210504" cy="174210"/>
            </a:xfrm>
            <a:custGeom>
              <a:avLst/>
              <a:gdLst>
                <a:gd name="T0" fmla="*/ 119 w 145"/>
                <a:gd name="T1" fmla="*/ 0 h 120"/>
                <a:gd name="T2" fmla="*/ 52 w 145"/>
                <a:gd name="T3" fmla="*/ 67 h 120"/>
                <a:gd name="T4" fmla="*/ 27 w 145"/>
                <a:gd name="T5" fmla="*/ 42 h 120"/>
                <a:gd name="T6" fmla="*/ 0 w 145"/>
                <a:gd name="T7" fmla="*/ 68 h 120"/>
                <a:gd name="T8" fmla="*/ 26 w 145"/>
                <a:gd name="T9" fmla="*/ 94 h 120"/>
                <a:gd name="T10" fmla="*/ 52 w 145"/>
                <a:gd name="T11" fmla="*/ 120 h 120"/>
                <a:gd name="T12" fmla="*/ 79 w 145"/>
                <a:gd name="T13" fmla="*/ 94 h 120"/>
                <a:gd name="T14" fmla="*/ 145 w 145"/>
                <a:gd name="T15" fmla="*/ 27 h 120"/>
                <a:gd name="T16" fmla="*/ 119 w 145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20">
                  <a:moveTo>
                    <a:pt x="119" y="0"/>
                  </a:moveTo>
                  <a:lnTo>
                    <a:pt x="52" y="67"/>
                  </a:lnTo>
                  <a:lnTo>
                    <a:pt x="27" y="42"/>
                  </a:lnTo>
                  <a:lnTo>
                    <a:pt x="0" y="68"/>
                  </a:lnTo>
                  <a:lnTo>
                    <a:pt x="26" y="94"/>
                  </a:lnTo>
                  <a:lnTo>
                    <a:pt x="52" y="120"/>
                  </a:lnTo>
                  <a:lnTo>
                    <a:pt x="79" y="94"/>
                  </a:lnTo>
                  <a:lnTo>
                    <a:pt x="145" y="27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17">
              <a:extLst>
                <a:ext uri="{FF2B5EF4-FFF2-40B4-BE49-F238E27FC236}">
                  <a16:creationId xmlns="" xmlns:a16="http://schemas.microsoft.com/office/drawing/2014/main" id="{62727801-C24A-CC4B-A9B7-A922EAE328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5412" y="1297146"/>
              <a:ext cx="236636" cy="268574"/>
            </a:xfrm>
            <a:custGeom>
              <a:avLst/>
              <a:gdLst>
                <a:gd name="T0" fmla="*/ 8 w 154"/>
                <a:gd name="T1" fmla="*/ 168 h 175"/>
                <a:gd name="T2" fmla="*/ 12 w 154"/>
                <a:gd name="T3" fmla="*/ 171 h 175"/>
                <a:gd name="T4" fmla="*/ 31 w 154"/>
                <a:gd name="T5" fmla="*/ 168 h 175"/>
                <a:gd name="T6" fmla="*/ 69 w 154"/>
                <a:gd name="T7" fmla="*/ 118 h 175"/>
                <a:gd name="T8" fmla="*/ 71 w 154"/>
                <a:gd name="T9" fmla="*/ 114 h 175"/>
                <a:gd name="T10" fmla="*/ 114 w 154"/>
                <a:gd name="T11" fmla="*/ 112 h 175"/>
                <a:gd name="T12" fmla="*/ 141 w 154"/>
                <a:gd name="T13" fmla="*/ 39 h 175"/>
                <a:gd name="T14" fmla="*/ 67 w 154"/>
                <a:gd name="T15" fmla="*/ 13 h 175"/>
                <a:gd name="T16" fmla="*/ 40 w 154"/>
                <a:gd name="T17" fmla="*/ 87 h 175"/>
                <a:gd name="T18" fmla="*/ 45 w 154"/>
                <a:gd name="T19" fmla="*/ 96 h 175"/>
                <a:gd name="T20" fmla="*/ 43 w 154"/>
                <a:gd name="T21" fmla="*/ 98 h 175"/>
                <a:gd name="T22" fmla="*/ 5 w 154"/>
                <a:gd name="T23" fmla="*/ 148 h 175"/>
                <a:gd name="T24" fmla="*/ 8 w 154"/>
                <a:gd name="T25" fmla="*/ 168 h 175"/>
                <a:gd name="T26" fmla="*/ 75 w 154"/>
                <a:gd name="T27" fmla="*/ 29 h 175"/>
                <a:gd name="T28" fmla="*/ 125 w 154"/>
                <a:gd name="T29" fmla="*/ 46 h 175"/>
                <a:gd name="T30" fmla="*/ 106 w 154"/>
                <a:gd name="T31" fmla="*/ 96 h 175"/>
                <a:gd name="T32" fmla="*/ 56 w 154"/>
                <a:gd name="T33" fmla="*/ 79 h 175"/>
                <a:gd name="T34" fmla="*/ 75 w 154"/>
                <a:gd name="T35" fmla="*/ 2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75">
                  <a:moveTo>
                    <a:pt x="8" y="168"/>
                  </a:moveTo>
                  <a:cubicBezTo>
                    <a:pt x="12" y="171"/>
                    <a:pt x="12" y="171"/>
                    <a:pt x="12" y="171"/>
                  </a:cubicBezTo>
                  <a:cubicBezTo>
                    <a:pt x="18" y="175"/>
                    <a:pt x="27" y="174"/>
                    <a:pt x="31" y="168"/>
                  </a:cubicBezTo>
                  <a:cubicBezTo>
                    <a:pt x="69" y="118"/>
                    <a:pt x="69" y="118"/>
                    <a:pt x="69" y="118"/>
                  </a:cubicBezTo>
                  <a:cubicBezTo>
                    <a:pt x="70" y="117"/>
                    <a:pt x="70" y="116"/>
                    <a:pt x="71" y="114"/>
                  </a:cubicBezTo>
                  <a:cubicBezTo>
                    <a:pt x="84" y="119"/>
                    <a:pt x="100" y="118"/>
                    <a:pt x="114" y="112"/>
                  </a:cubicBezTo>
                  <a:cubicBezTo>
                    <a:pt x="142" y="99"/>
                    <a:pt x="154" y="66"/>
                    <a:pt x="141" y="39"/>
                  </a:cubicBezTo>
                  <a:cubicBezTo>
                    <a:pt x="128" y="12"/>
                    <a:pt x="95" y="0"/>
                    <a:pt x="67" y="13"/>
                  </a:cubicBezTo>
                  <a:cubicBezTo>
                    <a:pt x="39" y="27"/>
                    <a:pt x="27" y="60"/>
                    <a:pt x="40" y="87"/>
                  </a:cubicBezTo>
                  <a:cubicBezTo>
                    <a:pt x="41" y="90"/>
                    <a:pt x="43" y="93"/>
                    <a:pt x="45" y="96"/>
                  </a:cubicBezTo>
                  <a:cubicBezTo>
                    <a:pt x="44" y="96"/>
                    <a:pt x="43" y="97"/>
                    <a:pt x="43" y="98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0" y="154"/>
                    <a:pt x="2" y="163"/>
                    <a:pt x="8" y="168"/>
                  </a:cubicBezTo>
                  <a:close/>
                  <a:moveTo>
                    <a:pt x="75" y="29"/>
                  </a:moveTo>
                  <a:cubicBezTo>
                    <a:pt x="94" y="20"/>
                    <a:pt x="116" y="28"/>
                    <a:pt x="125" y="46"/>
                  </a:cubicBezTo>
                  <a:cubicBezTo>
                    <a:pt x="134" y="65"/>
                    <a:pt x="125" y="87"/>
                    <a:pt x="106" y="96"/>
                  </a:cubicBezTo>
                  <a:cubicBezTo>
                    <a:pt x="87" y="105"/>
                    <a:pt x="64" y="98"/>
                    <a:pt x="56" y="79"/>
                  </a:cubicBezTo>
                  <a:cubicBezTo>
                    <a:pt x="47" y="61"/>
                    <a:pt x="55" y="38"/>
                    <a:pt x="75" y="2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18">
              <a:extLst>
                <a:ext uri="{FF2B5EF4-FFF2-40B4-BE49-F238E27FC236}">
                  <a16:creationId xmlns="" xmlns:a16="http://schemas.microsoft.com/office/drawing/2014/main" id="{8BA9617B-B990-C04C-9560-57191E3F09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1193" y="2484679"/>
              <a:ext cx="249702" cy="222119"/>
            </a:xfrm>
            <a:custGeom>
              <a:avLst/>
              <a:gdLst>
                <a:gd name="T0" fmla="*/ 144 w 163"/>
                <a:gd name="T1" fmla="*/ 0 h 145"/>
                <a:gd name="T2" fmla="*/ 19 w 163"/>
                <a:gd name="T3" fmla="*/ 0 h 145"/>
                <a:gd name="T4" fmla="*/ 0 w 163"/>
                <a:gd name="T5" fmla="*/ 20 h 145"/>
                <a:gd name="T6" fmla="*/ 0 w 163"/>
                <a:gd name="T7" fmla="*/ 87 h 145"/>
                <a:gd name="T8" fmla="*/ 19 w 163"/>
                <a:gd name="T9" fmla="*/ 106 h 145"/>
                <a:gd name="T10" fmla="*/ 28 w 163"/>
                <a:gd name="T11" fmla="*/ 106 h 145"/>
                <a:gd name="T12" fmla="*/ 28 w 163"/>
                <a:gd name="T13" fmla="*/ 139 h 145"/>
                <a:gd name="T14" fmla="*/ 30 w 163"/>
                <a:gd name="T15" fmla="*/ 143 h 145"/>
                <a:gd name="T16" fmla="*/ 37 w 163"/>
                <a:gd name="T17" fmla="*/ 143 h 145"/>
                <a:gd name="T18" fmla="*/ 76 w 163"/>
                <a:gd name="T19" fmla="*/ 106 h 145"/>
                <a:gd name="T20" fmla="*/ 144 w 163"/>
                <a:gd name="T21" fmla="*/ 106 h 145"/>
                <a:gd name="T22" fmla="*/ 163 w 163"/>
                <a:gd name="T23" fmla="*/ 87 h 145"/>
                <a:gd name="T24" fmla="*/ 163 w 163"/>
                <a:gd name="T25" fmla="*/ 20 h 145"/>
                <a:gd name="T26" fmla="*/ 144 w 163"/>
                <a:gd name="T27" fmla="*/ 0 h 145"/>
                <a:gd name="T28" fmla="*/ 33 w 163"/>
                <a:gd name="T29" fmla="*/ 29 h 145"/>
                <a:gd name="T30" fmla="*/ 110 w 163"/>
                <a:gd name="T31" fmla="*/ 29 h 145"/>
                <a:gd name="T32" fmla="*/ 115 w 163"/>
                <a:gd name="T33" fmla="*/ 34 h 145"/>
                <a:gd name="T34" fmla="*/ 110 w 163"/>
                <a:gd name="T35" fmla="*/ 39 h 145"/>
                <a:gd name="T36" fmla="*/ 33 w 163"/>
                <a:gd name="T37" fmla="*/ 39 h 145"/>
                <a:gd name="T38" fmla="*/ 28 w 163"/>
                <a:gd name="T39" fmla="*/ 34 h 145"/>
                <a:gd name="T40" fmla="*/ 33 w 163"/>
                <a:gd name="T41" fmla="*/ 29 h 145"/>
                <a:gd name="T42" fmla="*/ 72 w 163"/>
                <a:gd name="T43" fmla="*/ 77 h 145"/>
                <a:gd name="T44" fmla="*/ 33 w 163"/>
                <a:gd name="T45" fmla="*/ 77 h 145"/>
                <a:gd name="T46" fmla="*/ 28 w 163"/>
                <a:gd name="T47" fmla="*/ 72 h 145"/>
                <a:gd name="T48" fmla="*/ 33 w 163"/>
                <a:gd name="T49" fmla="*/ 68 h 145"/>
                <a:gd name="T50" fmla="*/ 72 w 163"/>
                <a:gd name="T51" fmla="*/ 68 h 145"/>
                <a:gd name="T52" fmla="*/ 76 w 163"/>
                <a:gd name="T53" fmla="*/ 72 h 145"/>
                <a:gd name="T54" fmla="*/ 72 w 163"/>
                <a:gd name="T55" fmla="*/ 77 h 145"/>
                <a:gd name="T56" fmla="*/ 129 w 163"/>
                <a:gd name="T57" fmla="*/ 58 h 145"/>
                <a:gd name="T58" fmla="*/ 33 w 163"/>
                <a:gd name="T59" fmla="*/ 58 h 145"/>
                <a:gd name="T60" fmla="*/ 28 w 163"/>
                <a:gd name="T61" fmla="*/ 53 h 145"/>
                <a:gd name="T62" fmla="*/ 33 w 163"/>
                <a:gd name="T63" fmla="*/ 48 h 145"/>
                <a:gd name="T64" fmla="*/ 129 w 163"/>
                <a:gd name="T65" fmla="*/ 48 h 145"/>
                <a:gd name="T66" fmla="*/ 134 w 163"/>
                <a:gd name="T67" fmla="*/ 53 h 145"/>
                <a:gd name="T68" fmla="*/ 129 w 163"/>
                <a:gd name="T69" fmla="*/ 5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3" h="145">
                  <a:moveTo>
                    <a:pt x="14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7"/>
                    <a:pt x="8" y="106"/>
                    <a:pt x="19" y="106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8" y="141"/>
                    <a:pt x="29" y="142"/>
                    <a:pt x="30" y="143"/>
                  </a:cubicBezTo>
                  <a:cubicBezTo>
                    <a:pt x="32" y="145"/>
                    <a:pt x="35" y="145"/>
                    <a:pt x="37" y="143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144" y="106"/>
                    <a:pt x="144" y="106"/>
                    <a:pt x="144" y="106"/>
                  </a:cubicBezTo>
                  <a:cubicBezTo>
                    <a:pt x="154" y="106"/>
                    <a:pt x="163" y="97"/>
                    <a:pt x="163" y="87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3" y="9"/>
                    <a:pt x="154" y="0"/>
                    <a:pt x="144" y="0"/>
                  </a:cubicBezTo>
                  <a:moveTo>
                    <a:pt x="33" y="29"/>
                  </a:moveTo>
                  <a:cubicBezTo>
                    <a:pt x="110" y="29"/>
                    <a:pt x="110" y="29"/>
                    <a:pt x="110" y="29"/>
                  </a:cubicBezTo>
                  <a:cubicBezTo>
                    <a:pt x="113" y="29"/>
                    <a:pt x="115" y="31"/>
                    <a:pt x="115" y="34"/>
                  </a:cubicBezTo>
                  <a:cubicBezTo>
                    <a:pt x="115" y="37"/>
                    <a:pt x="113" y="39"/>
                    <a:pt x="110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1" y="39"/>
                    <a:pt x="28" y="37"/>
                    <a:pt x="28" y="34"/>
                  </a:cubicBezTo>
                  <a:cubicBezTo>
                    <a:pt x="28" y="31"/>
                    <a:pt x="31" y="29"/>
                    <a:pt x="33" y="29"/>
                  </a:cubicBezTo>
                  <a:moveTo>
                    <a:pt x="72" y="77"/>
                  </a:moveTo>
                  <a:cubicBezTo>
                    <a:pt x="33" y="77"/>
                    <a:pt x="33" y="77"/>
                    <a:pt x="33" y="77"/>
                  </a:cubicBezTo>
                  <a:cubicBezTo>
                    <a:pt x="31" y="77"/>
                    <a:pt x="28" y="75"/>
                    <a:pt x="28" y="72"/>
                  </a:cubicBezTo>
                  <a:cubicBezTo>
                    <a:pt x="28" y="70"/>
                    <a:pt x="31" y="68"/>
                    <a:pt x="33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4" y="68"/>
                    <a:pt x="76" y="70"/>
                    <a:pt x="76" y="72"/>
                  </a:cubicBezTo>
                  <a:cubicBezTo>
                    <a:pt x="76" y="75"/>
                    <a:pt x="74" y="77"/>
                    <a:pt x="72" y="77"/>
                  </a:cubicBezTo>
                  <a:moveTo>
                    <a:pt x="129" y="58"/>
                  </a:moveTo>
                  <a:cubicBezTo>
                    <a:pt x="33" y="58"/>
                    <a:pt x="33" y="58"/>
                    <a:pt x="33" y="58"/>
                  </a:cubicBezTo>
                  <a:cubicBezTo>
                    <a:pt x="31" y="58"/>
                    <a:pt x="28" y="56"/>
                    <a:pt x="28" y="53"/>
                  </a:cubicBezTo>
                  <a:cubicBezTo>
                    <a:pt x="28" y="50"/>
                    <a:pt x="31" y="48"/>
                    <a:pt x="33" y="48"/>
                  </a:cubicBezTo>
                  <a:cubicBezTo>
                    <a:pt x="129" y="48"/>
                    <a:pt x="129" y="48"/>
                    <a:pt x="129" y="48"/>
                  </a:cubicBezTo>
                  <a:cubicBezTo>
                    <a:pt x="132" y="48"/>
                    <a:pt x="134" y="50"/>
                    <a:pt x="134" y="53"/>
                  </a:cubicBezTo>
                  <a:cubicBezTo>
                    <a:pt x="134" y="56"/>
                    <a:pt x="132" y="58"/>
                    <a:pt x="129" y="58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19">
              <a:extLst>
                <a:ext uri="{FF2B5EF4-FFF2-40B4-BE49-F238E27FC236}">
                  <a16:creationId xmlns="" xmlns:a16="http://schemas.microsoft.com/office/drawing/2014/main" id="{6E5962BE-CDB5-274C-8BBA-C2C17B7205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22876" y="876138"/>
              <a:ext cx="184373" cy="262767"/>
            </a:xfrm>
            <a:custGeom>
              <a:avLst/>
              <a:gdLst>
                <a:gd name="T0" fmla="*/ 60 w 120"/>
                <a:gd name="T1" fmla="*/ 0 h 171"/>
                <a:gd name="T2" fmla="*/ 0 w 120"/>
                <a:gd name="T3" fmla="*/ 60 h 171"/>
                <a:gd name="T4" fmla="*/ 60 w 120"/>
                <a:gd name="T5" fmla="*/ 171 h 171"/>
                <a:gd name="T6" fmla="*/ 120 w 120"/>
                <a:gd name="T7" fmla="*/ 60 h 171"/>
                <a:gd name="T8" fmla="*/ 60 w 120"/>
                <a:gd name="T9" fmla="*/ 0 h 171"/>
                <a:gd name="T10" fmla="*/ 60 w 120"/>
                <a:gd name="T11" fmla="*/ 70 h 171"/>
                <a:gd name="T12" fmla="*/ 41 w 120"/>
                <a:gd name="T13" fmla="*/ 51 h 171"/>
                <a:gd name="T14" fmla="*/ 60 w 120"/>
                <a:gd name="T15" fmla="*/ 33 h 171"/>
                <a:gd name="T16" fmla="*/ 79 w 120"/>
                <a:gd name="T17" fmla="*/ 51 h 171"/>
                <a:gd name="T18" fmla="*/ 60 w 120"/>
                <a:gd name="T19" fmla="*/ 7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71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4"/>
                    <a:pt x="60" y="171"/>
                    <a:pt x="60" y="171"/>
                  </a:cubicBezTo>
                  <a:cubicBezTo>
                    <a:pt x="60" y="171"/>
                    <a:pt x="120" y="94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60" y="70"/>
                  </a:moveTo>
                  <a:cubicBezTo>
                    <a:pt x="50" y="70"/>
                    <a:pt x="41" y="62"/>
                    <a:pt x="41" y="51"/>
                  </a:cubicBezTo>
                  <a:cubicBezTo>
                    <a:pt x="41" y="41"/>
                    <a:pt x="50" y="33"/>
                    <a:pt x="60" y="33"/>
                  </a:cubicBezTo>
                  <a:cubicBezTo>
                    <a:pt x="70" y="33"/>
                    <a:pt x="79" y="41"/>
                    <a:pt x="79" y="51"/>
                  </a:cubicBezTo>
                  <a:cubicBezTo>
                    <a:pt x="79" y="62"/>
                    <a:pt x="70" y="70"/>
                    <a:pt x="60" y="7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20">
              <a:extLst>
                <a:ext uri="{FF2B5EF4-FFF2-40B4-BE49-F238E27FC236}">
                  <a16:creationId xmlns="" xmlns:a16="http://schemas.microsoft.com/office/drawing/2014/main" id="{BFBA6E5B-29BD-7043-9766-692450049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8702" y="999537"/>
              <a:ext cx="185824" cy="219215"/>
            </a:xfrm>
            <a:custGeom>
              <a:avLst/>
              <a:gdLst>
                <a:gd name="T0" fmla="*/ 78 w 121"/>
                <a:gd name="T1" fmla="*/ 124 h 143"/>
                <a:gd name="T2" fmla="*/ 112 w 121"/>
                <a:gd name="T3" fmla="*/ 60 h 143"/>
                <a:gd name="T4" fmla="*/ 101 w 121"/>
                <a:gd name="T5" fmla="*/ 15 h 143"/>
                <a:gd name="T6" fmla="*/ 88 w 121"/>
                <a:gd name="T7" fmla="*/ 8 h 143"/>
                <a:gd name="T8" fmla="*/ 45 w 121"/>
                <a:gd name="T9" fmla="*/ 25 h 143"/>
                <a:gd name="T10" fmla="*/ 7 w 121"/>
                <a:gd name="T11" fmla="*/ 96 h 143"/>
                <a:gd name="T12" fmla="*/ 19 w 121"/>
                <a:gd name="T13" fmla="*/ 135 h 143"/>
                <a:gd name="T14" fmla="*/ 20 w 121"/>
                <a:gd name="T15" fmla="*/ 136 h 143"/>
                <a:gd name="T16" fmla="*/ 59 w 121"/>
                <a:gd name="T17" fmla="*/ 124 h 143"/>
                <a:gd name="T18" fmla="*/ 85 w 121"/>
                <a:gd name="T19" fmla="*/ 75 h 143"/>
                <a:gd name="T20" fmla="*/ 77 w 121"/>
                <a:gd name="T21" fmla="*/ 47 h 143"/>
                <a:gd name="T22" fmla="*/ 75 w 121"/>
                <a:gd name="T23" fmla="*/ 46 h 143"/>
                <a:gd name="T24" fmla="*/ 48 w 121"/>
                <a:gd name="T25" fmla="*/ 55 h 143"/>
                <a:gd name="T26" fmla="*/ 27 w 121"/>
                <a:gd name="T27" fmla="*/ 96 h 143"/>
                <a:gd name="T28" fmla="*/ 36 w 121"/>
                <a:gd name="T29" fmla="*/ 101 h 143"/>
                <a:gd name="T30" fmla="*/ 58 w 121"/>
                <a:gd name="T31" fmla="*/ 60 h 143"/>
                <a:gd name="T32" fmla="*/ 70 w 121"/>
                <a:gd name="T33" fmla="*/ 55 h 143"/>
                <a:gd name="T34" fmla="*/ 72 w 121"/>
                <a:gd name="T35" fmla="*/ 56 h 143"/>
                <a:gd name="T36" fmla="*/ 76 w 121"/>
                <a:gd name="T37" fmla="*/ 69 h 143"/>
                <a:gd name="T38" fmla="*/ 50 w 121"/>
                <a:gd name="T39" fmla="*/ 118 h 143"/>
                <a:gd name="T40" fmla="*/ 25 w 121"/>
                <a:gd name="T41" fmla="*/ 126 h 143"/>
                <a:gd name="T42" fmla="*/ 15 w 121"/>
                <a:gd name="T43" fmla="*/ 114 h 143"/>
                <a:gd name="T44" fmla="*/ 20 w 121"/>
                <a:gd name="T45" fmla="*/ 96 h 143"/>
                <a:gd name="T46" fmla="*/ 55 w 121"/>
                <a:gd name="T47" fmla="*/ 30 h 143"/>
                <a:gd name="T48" fmla="*/ 83 w 121"/>
                <a:gd name="T49" fmla="*/ 18 h 143"/>
                <a:gd name="T50" fmla="*/ 95 w 121"/>
                <a:gd name="T51" fmla="*/ 25 h 143"/>
                <a:gd name="T52" fmla="*/ 102 w 121"/>
                <a:gd name="T53" fmla="*/ 55 h 143"/>
                <a:gd name="T54" fmla="*/ 68 w 121"/>
                <a:gd name="T55" fmla="*/ 119 h 143"/>
                <a:gd name="T56" fmla="*/ 78 w 121"/>
                <a:gd name="T57" fmla="*/ 12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1" h="143">
                  <a:moveTo>
                    <a:pt x="78" y="124"/>
                  </a:moveTo>
                  <a:cubicBezTo>
                    <a:pt x="112" y="60"/>
                    <a:pt x="112" y="60"/>
                    <a:pt x="112" y="60"/>
                  </a:cubicBezTo>
                  <a:cubicBezTo>
                    <a:pt x="121" y="42"/>
                    <a:pt x="117" y="24"/>
                    <a:pt x="101" y="15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72" y="0"/>
                    <a:pt x="55" y="7"/>
                    <a:pt x="45" y="25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0" y="110"/>
                    <a:pt x="5" y="128"/>
                    <a:pt x="19" y="135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34" y="143"/>
                    <a:pt x="51" y="138"/>
                    <a:pt x="59" y="124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91" y="64"/>
                    <a:pt x="87" y="52"/>
                    <a:pt x="77" y="47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66" y="40"/>
                    <a:pt x="54" y="44"/>
                    <a:pt x="48" y="55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0" y="56"/>
                    <a:pt x="65" y="52"/>
                    <a:pt x="70" y="55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7" y="59"/>
                    <a:pt x="78" y="64"/>
                    <a:pt x="76" y="69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45" y="127"/>
                    <a:pt x="34" y="131"/>
                    <a:pt x="25" y="126"/>
                  </a:cubicBezTo>
                  <a:cubicBezTo>
                    <a:pt x="20" y="123"/>
                    <a:pt x="17" y="119"/>
                    <a:pt x="15" y="114"/>
                  </a:cubicBezTo>
                  <a:cubicBezTo>
                    <a:pt x="15" y="110"/>
                    <a:pt x="16" y="104"/>
                    <a:pt x="20" y="96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63" y="15"/>
                    <a:pt x="75" y="14"/>
                    <a:pt x="83" y="18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108" y="31"/>
                    <a:pt x="108" y="45"/>
                    <a:pt x="102" y="55"/>
                  </a:cubicBezTo>
                  <a:cubicBezTo>
                    <a:pt x="68" y="119"/>
                    <a:pt x="68" y="119"/>
                    <a:pt x="68" y="119"/>
                  </a:cubicBezTo>
                  <a:lnTo>
                    <a:pt x="78" y="12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Oval 121">
              <a:extLst>
                <a:ext uri="{FF2B5EF4-FFF2-40B4-BE49-F238E27FC236}">
                  <a16:creationId xmlns="" xmlns:a16="http://schemas.microsoft.com/office/drawing/2014/main" id="{809951B9-FEFE-A349-9856-DA4DEDF2B2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0672" y="564011"/>
              <a:ext cx="496499" cy="49649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Oval 124">
              <a:extLst>
                <a:ext uri="{FF2B5EF4-FFF2-40B4-BE49-F238E27FC236}">
                  <a16:creationId xmlns="" xmlns:a16="http://schemas.microsoft.com/office/drawing/2014/main" id="{6299CE2E-E9C2-764E-80A5-091905723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6514" y="1752997"/>
              <a:ext cx="497951" cy="4979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Oval 126">
              <a:extLst>
                <a:ext uri="{FF2B5EF4-FFF2-40B4-BE49-F238E27FC236}">
                  <a16:creationId xmlns="" xmlns:a16="http://schemas.microsoft.com/office/drawing/2014/main" id="{39429DA7-B424-D744-BD54-688F5D462D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5412" y="413029"/>
              <a:ext cx="524083" cy="5255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Oval 138">
              <a:extLst>
                <a:ext uri="{FF2B5EF4-FFF2-40B4-BE49-F238E27FC236}">
                  <a16:creationId xmlns="" xmlns:a16="http://schemas.microsoft.com/office/drawing/2014/main" id="{34F4B959-EF47-E543-8B7B-839DFC95BD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5508" y="1915593"/>
              <a:ext cx="497951" cy="4979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Oval 140">
              <a:extLst>
                <a:ext uri="{FF2B5EF4-FFF2-40B4-BE49-F238E27FC236}">
                  <a16:creationId xmlns="" xmlns:a16="http://schemas.microsoft.com/office/drawing/2014/main" id="{81B36BDF-109E-BC45-8BCD-B354303B3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0811" y="2406285"/>
              <a:ext cx="378907" cy="378907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41">
              <a:extLst>
                <a:ext uri="{FF2B5EF4-FFF2-40B4-BE49-F238E27FC236}">
                  <a16:creationId xmlns="" xmlns:a16="http://schemas.microsoft.com/office/drawing/2014/main" id="{AAF400F4-1B2C-9940-82D6-29A835E22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9531" y="2464355"/>
              <a:ext cx="197439" cy="235184"/>
            </a:xfrm>
            <a:custGeom>
              <a:avLst/>
              <a:gdLst>
                <a:gd name="T0" fmla="*/ 70 w 129"/>
                <a:gd name="T1" fmla="*/ 0 h 153"/>
                <a:gd name="T2" fmla="*/ 59 w 129"/>
                <a:gd name="T3" fmla="*/ 0 h 153"/>
                <a:gd name="T4" fmla="*/ 59 w 129"/>
                <a:gd name="T5" fmla="*/ 112 h 153"/>
                <a:gd name="T6" fmla="*/ 35 w 129"/>
                <a:gd name="T7" fmla="*/ 106 h 153"/>
                <a:gd name="T8" fmla="*/ 0 w 129"/>
                <a:gd name="T9" fmla="*/ 129 h 153"/>
                <a:gd name="T10" fmla="*/ 35 w 129"/>
                <a:gd name="T11" fmla="*/ 153 h 153"/>
                <a:gd name="T12" fmla="*/ 70 w 129"/>
                <a:gd name="T13" fmla="*/ 129 h 153"/>
                <a:gd name="T14" fmla="*/ 70 w 129"/>
                <a:gd name="T15" fmla="*/ 35 h 153"/>
                <a:gd name="T16" fmla="*/ 129 w 129"/>
                <a:gd name="T17" fmla="*/ 82 h 153"/>
                <a:gd name="T18" fmla="*/ 70 w 129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53">
                  <a:moveTo>
                    <a:pt x="7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2" y="108"/>
                    <a:pt x="44" y="106"/>
                    <a:pt x="35" y="106"/>
                  </a:cubicBezTo>
                  <a:cubicBezTo>
                    <a:pt x="16" y="106"/>
                    <a:pt x="0" y="116"/>
                    <a:pt x="0" y="129"/>
                  </a:cubicBezTo>
                  <a:cubicBezTo>
                    <a:pt x="0" y="142"/>
                    <a:pt x="16" y="153"/>
                    <a:pt x="35" y="153"/>
                  </a:cubicBezTo>
                  <a:cubicBezTo>
                    <a:pt x="55" y="153"/>
                    <a:pt x="70" y="142"/>
                    <a:pt x="70" y="129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100" y="31"/>
                    <a:pt x="117" y="65"/>
                    <a:pt x="129" y="82"/>
                  </a:cubicBezTo>
                  <a:cubicBezTo>
                    <a:pt x="122" y="0"/>
                    <a:pt x="70" y="0"/>
                    <a:pt x="7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Rectangle 142">
              <a:extLst>
                <a:ext uri="{FF2B5EF4-FFF2-40B4-BE49-F238E27FC236}">
                  <a16:creationId xmlns="" xmlns:a16="http://schemas.microsoft.com/office/drawing/2014/main" id="{443DCE09-869E-7045-BD8D-A19E091BC3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7557" y="424643"/>
              <a:ext cx="42101" cy="1742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43">
              <a:extLst>
                <a:ext uri="{FF2B5EF4-FFF2-40B4-BE49-F238E27FC236}">
                  <a16:creationId xmlns="" xmlns:a16="http://schemas.microsoft.com/office/drawing/2014/main" id="{67F68C5D-CBDB-534D-8A56-414D791865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5123" y="447871"/>
              <a:ext cx="220666" cy="161145"/>
            </a:xfrm>
            <a:custGeom>
              <a:avLst/>
              <a:gdLst>
                <a:gd name="T0" fmla="*/ 0 w 143"/>
                <a:gd name="T1" fmla="*/ 105 h 105"/>
                <a:gd name="T2" fmla="*/ 143 w 143"/>
                <a:gd name="T3" fmla="*/ 105 h 105"/>
                <a:gd name="T4" fmla="*/ 143 w 143"/>
                <a:gd name="T5" fmla="*/ 0 h 105"/>
                <a:gd name="T6" fmla="*/ 0 w 143"/>
                <a:gd name="T7" fmla="*/ 0 h 105"/>
                <a:gd name="T8" fmla="*/ 0 w 143"/>
                <a:gd name="T9" fmla="*/ 105 h 105"/>
                <a:gd name="T10" fmla="*/ 98 w 143"/>
                <a:gd name="T11" fmla="*/ 12 h 105"/>
                <a:gd name="T12" fmla="*/ 127 w 143"/>
                <a:gd name="T13" fmla="*/ 12 h 105"/>
                <a:gd name="T14" fmla="*/ 127 w 143"/>
                <a:gd name="T15" fmla="*/ 30 h 105"/>
                <a:gd name="T16" fmla="*/ 98 w 143"/>
                <a:gd name="T17" fmla="*/ 30 h 105"/>
                <a:gd name="T18" fmla="*/ 98 w 143"/>
                <a:gd name="T19" fmla="*/ 12 h 105"/>
                <a:gd name="T20" fmla="*/ 13 w 143"/>
                <a:gd name="T21" fmla="*/ 52 h 105"/>
                <a:gd name="T22" fmla="*/ 13 w 143"/>
                <a:gd name="T23" fmla="*/ 48 h 105"/>
                <a:gd name="T24" fmla="*/ 13 w 143"/>
                <a:gd name="T25" fmla="*/ 44 h 105"/>
                <a:gd name="T26" fmla="*/ 16 w 143"/>
                <a:gd name="T27" fmla="*/ 37 h 105"/>
                <a:gd name="T28" fmla="*/ 18 w 143"/>
                <a:gd name="T29" fmla="*/ 33 h 105"/>
                <a:gd name="T30" fmla="*/ 20 w 143"/>
                <a:gd name="T31" fmla="*/ 30 h 105"/>
                <a:gd name="T32" fmla="*/ 22 w 143"/>
                <a:gd name="T33" fmla="*/ 27 h 105"/>
                <a:gd name="T34" fmla="*/ 24 w 143"/>
                <a:gd name="T35" fmla="*/ 24 h 105"/>
                <a:gd name="T36" fmla="*/ 53 w 143"/>
                <a:gd name="T37" fmla="*/ 12 h 105"/>
                <a:gd name="T38" fmla="*/ 83 w 143"/>
                <a:gd name="T39" fmla="*/ 25 h 105"/>
                <a:gd name="T40" fmla="*/ 87 w 143"/>
                <a:gd name="T41" fmla="*/ 30 h 105"/>
                <a:gd name="T42" fmla="*/ 89 w 143"/>
                <a:gd name="T43" fmla="*/ 33 h 105"/>
                <a:gd name="T44" fmla="*/ 91 w 143"/>
                <a:gd name="T45" fmla="*/ 37 h 105"/>
                <a:gd name="T46" fmla="*/ 93 w 143"/>
                <a:gd name="T47" fmla="*/ 44 h 105"/>
                <a:gd name="T48" fmla="*/ 94 w 143"/>
                <a:gd name="T49" fmla="*/ 48 h 105"/>
                <a:gd name="T50" fmla="*/ 94 w 143"/>
                <a:gd name="T51" fmla="*/ 52 h 105"/>
                <a:gd name="T52" fmla="*/ 92 w 143"/>
                <a:gd name="T53" fmla="*/ 66 h 105"/>
                <a:gd name="T54" fmla="*/ 87 w 143"/>
                <a:gd name="T55" fmla="*/ 75 h 105"/>
                <a:gd name="T56" fmla="*/ 83 w 143"/>
                <a:gd name="T57" fmla="*/ 80 h 105"/>
                <a:gd name="T58" fmla="*/ 53 w 143"/>
                <a:gd name="T59" fmla="*/ 93 h 105"/>
                <a:gd name="T60" fmla="*/ 41 w 143"/>
                <a:gd name="T61" fmla="*/ 91 h 105"/>
                <a:gd name="T62" fmla="*/ 32 w 143"/>
                <a:gd name="T63" fmla="*/ 87 h 105"/>
                <a:gd name="T64" fmla="*/ 29 w 143"/>
                <a:gd name="T65" fmla="*/ 85 h 105"/>
                <a:gd name="T66" fmla="*/ 27 w 143"/>
                <a:gd name="T67" fmla="*/ 84 h 105"/>
                <a:gd name="T68" fmla="*/ 25 w 143"/>
                <a:gd name="T69" fmla="*/ 81 h 105"/>
                <a:gd name="T70" fmla="*/ 22 w 143"/>
                <a:gd name="T71" fmla="*/ 79 h 105"/>
                <a:gd name="T72" fmla="*/ 21 w 143"/>
                <a:gd name="T73" fmla="*/ 77 h 105"/>
                <a:gd name="T74" fmla="*/ 20 w 143"/>
                <a:gd name="T75" fmla="*/ 75 h 105"/>
                <a:gd name="T76" fmla="*/ 18 w 143"/>
                <a:gd name="T77" fmla="*/ 72 h 105"/>
                <a:gd name="T78" fmla="*/ 15 w 143"/>
                <a:gd name="T79" fmla="*/ 66 h 105"/>
                <a:gd name="T80" fmla="*/ 13 w 143"/>
                <a:gd name="T81" fmla="*/ 5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05">
                  <a:moveTo>
                    <a:pt x="0" y="105"/>
                  </a:moveTo>
                  <a:cubicBezTo>
                    <a:pt x="143" y="105"/>
                    <a:pt x="143" y="105"/>
                    <a:pt x="143" y="10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5"/>
                  </a:lnTo>
                  <a:close/>
                  <a:moveTo>
                    <a:pt x="98" y="12"/>
                  </a:moveTo>
                  <a:cubicBezTo>
                    <a:pt x="127" y="12"/>
                    <a:pt x="127" y="12"/>
                    <a:pt x="127" y="12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98" y="30"/>
                    <a:pt x="98" y="30"/>
                    <a:pt x="98" y="30"/>
                  </a:cubicBezTo>
                  <a:lnTo>
                    <a:pt x="98" y="12"/>
                  </a:lnTo>
                  <a:close/>
                  <a:moveTo>
                    <a:pt x="13" y="52"/>
                  </a:moveTo>
                  <a:cubicBezTo>
                    <a:pt x="13" y="51"/>
                    <a:pt x="13" y="50"/>
                    <a:pt x="13" y="48"/>
                  </a:cubicBezTo>
                  <a:cubicBezTo>
                    <a:pt x="13" y="47"/>
                    <a:pt x="13" y="46"/>
                    <a:pt x="13" y="44"/>
                  </a:cubicBezTo>
                  <a:cubicBezTo>
                    <a:pt x="14" y="42"/>
                    <a:pt x="15" y="39"/>
                    <a:pt x="16" y="37"/>
                  </a:cubicBezTo>
                  <a:cubicBezTo>
                    <a:pt x="16" y="35"/>
                    <a:pt x="17" y="34"/>
                    <a:pt x="18" y="33"/>
                  </a:cubicBezTo>
                  <a:cubicBezTo>
                    <a:pt x="18" y="32"/>
                    <a:pt x="19" y="31"/>
                    <a:pt x="20" y="30"/>
                  </a:cubicBezTo>
                  <a:cubicBezTo>
                    <a:pt x="20" y="29"/>
                    <a:pt x="21" y="28"/>
                    <a:pt x="22" y="27"/>
                  </a:cubicBezTo>
                  <a:cubicBezTo>
                    <a:pt x="23" y="26"/>
                    <a:pt x="23" y="25"/>
                    <a:pt x="24" y="24"/>
                  </a:cubicBezTo>
                  <a:cubicBezTo>
                    <a:pt x="31" y="17"/>
                    <a:pt x="42" y="12"/>
                    <a:pt x="53" y="12"/>
                  </a:cubicBezTo>
                  <a:cubicBezTo>
                    <a:pt x="65" y="12"/>
                    <a:pt x="76" y="17"/>
                    <a:pt x="83" y="25"/>
                  </a:cubicBezTo>
                  <a:cubicBezTo>
                    <a:pt x="85" y="26"/>
                    <a:pt x="86" y="28"/>
                    <a:pt x="87" y="30"/>
                  </a:cubicBezTo>
                  <a:cubicBezTo>
                    <a:pt x="88" y="31"/>
                    <a:pt x="89" y="32"/>
                    <a:pt x="89" y="33"/>
                  </a:cubicBezTo>
                  <a:cubicBezTo>
                    <a:pt x="90" y="34"/>
                    <a:pt x="90" y="35"/>
                    <a:pt x="91" y="37"/>
                  </a:cubicBezTo>
                  <a:cubicBezTo>
                    <a:pt x="92" y="39"/>
                    <a:pt x="93" y="42"/>
                    <a:pt x="93" y="44"/>
                  </a:cubicBezTo>
                  <a:cubicBezTo>
                    <a:pt x="93" y="46"/>
                    <a:pt x="94" y="47"/>
                    <a:pt x="94" y="48"/>
                  </a:cubicBezTo>
                  <a:cubicBezTo>
                    <a:pt x="94" y="50"/>
                    <a:pt x="94" y="51"/>
                    <a:pt x="94" y="52"/>
                  </a:cubicBezTo>
                  <a:cubicBezTo>
                    <a:pt x="94" y="57"/>
                    <a:pt x="93" y="62"/>
                    <a:pt x="92" y="66"/>
                  </a:cubicBezTo>
                  <a:cubicBezTo>
                    <a:pt x="90" y="70"/>
                    <a:pt x="89" y="72"/>
                    <a:pt x="87" y="75"/>
                  </a:cubicBezTo>
                  <a:cubicBezTo>
                    <a:pt x="86" y="77"/>
                    <a:pt x="85" y="78"/>
                    <a:pt x="83" y="80"/>
                  </a:cubicBezTo>
                  <a:cubicBezTo>
                    <a:pt x="76" y="88"/>
                    <a:pt x="65" y="93"/>
                    <a:pt x="53" y="93"/>
                  </a:cubicBezTo>
                  <a:cubicBezTo>
                    <a:pt x="49" y="93"/>
                    <a:pt x="45" y="93"/>
                    <a:pt x="41" y="91"/>
                  </a:cubicBezTo>
                  <a:cubicBezTo>
                    <a:pt x="38" y="90"/>
                    <a:pt x="35" y="89"/>
                    <a:pt x="32" y="87"/>
                  </a:cubicBezTo>
                  <a:cubicBezTo>
                    <a:pt x="31" y="87"/>
                    <a:pt x="30" y="86"/>
                    <a:pt x="29" y="85"/>
                  </a:cubicBezTo>
                  <a:cubicBezTo>
                    <a:pt x="28" y="85"/>
                    <a:pt x="28" y="84"/>
                    <a:pt x="27" y="84"/>
                  </a:cubicBezTo>
                  <a:cubicBezTo>
                    <a:pt x="26" y="83"/>
                    <a:pt x="25" y="82"/>
                    <a:pt x="25" y="81"/>
                  </a:cubicBezTo>
                  <a:cubicBezTo>
                    <a:pt x="24" y="81"/>
                    <a:pt x="23" y="80"/>
                    <a:pt x="22" y="79"/>
                  </a:cubicBezTo>
                  <a:cubicBezTo>
                    <a:pt x="22" y="78"/>
                    <a:pt x="21" y="78"/>
                    <a:pt x="21" y="77"/>
                  </a:cubicBezTo>
                  <a:cubicBezTo>
                    <a:pt x="20" y="77"/>
                    <a:pt x="20" y="76"/>
                    <a:pt x="20" y="75"/>
                  </a:cubicBezTo>
                  <a:cubicBezTo>
                    <a:pt x="19" y="74"/>
                    <a:pt x="18" y="73"/>
                    <a:pt x="18" y="72"/>
                  </a:cubicBezTo>
                  <a:cubicBezTo>
                    <a:pt x="17" y="70"/>
                    <a:pt x="16" y="68"/>
                    <a:pt x="15" y="66"/>
                  </a:cubicBezTo>
                  <a:cubicBezTo>
                    <a:pt x="13" y="62"/>
                    <a:pt x="13" y="57"/>
                    <a:pt x="13" y="52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Oval 144">
              <a:extLst>
                <a:ext uri="{FF2B5EF4-FFF2-40B4-BE49-F238E27FC236}">
                  <a16:creationId xmlns="" xmlns:a16="http://schemas.microsoft.com/office/drawing/2014/main" id="{F590F944-5769-8243-AB78-70CB1F42EB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2869" y="484165"/>
              <a:ext cx="90009" cy="9000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45">
              <a:extLst>
                <a:ext uri="{FF2B5EF4-FFF2-40B4-BE49-F238E27FC236}">
                  <a16:creationId xmlns="" xmlns:a16="http://schemas.microsoft.com/office/drawing/2014/main" id="{B7EDC185-4F05-7644-BBB3-131B4663C5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2764" y="1649922"/>
              <a:ext cx="313579" cy="156789"/>
            </a:xfrm>
            <a:custGeom>
              <a:avLst/>
              <a:gdLst>
                <a:gd name="T0" fmla="*/ 85 w 204"/>
                <a:gd name="T1" fmla="*/ 102 h 102"/>
                <a:gd name="T2" fmla="*/ 153 w 204"/>
                <a:gd name="T3" fmla="*/ 69 h 102"/>
                <a:gd name="T4" fmla="*/ 168 w 204"/>
                <a:gd name="T5" fmla="*/ 72 h 102"/>
                <a:gd name="T6" fmla="*/ 204 w 204"/>
                <a:gd name="T7" fmla="*/ 36 h 102"/>
                <a:gd name="T8" fmla="*/ 170 w 204"/>
                <a:gd name="T9" fmla="*/ 0 h 102"/>
                <a:gd name="T10" fmla="*/ 170 w 204"/>
                <a:gd name="T11" fmla="*/ 0 h 102"/>
                <a:gd name="T12" fmla="*/ 1 w 204"/>
                <a:gd name="T13" fmla="*/ 0 h 102"/>
                <a:gd name="T14" fmla="*/ 0 w 204"/>
                <a:gd name="T15" fmla="*/ 16 h 102"/>
                <a:gd name="T16" fmla="*/ 85 w 204"/>
                <a:gd name="T17" fmla="*/ 102 h 102"/>
                <a:gd name="T18" fmla="*/ 171 w 204"/>
                <a:gd name="T19" fmla="*/ 16 h 102"/>
                <a:gd name="T20" fmla="*/ 171 w 204"/>
                <a:gd name="T21" fmla="*/ 16 h 102"/>
                <a:gd name="T22" fmla="*/ 188 w 204"/>
                <a:gd name="T23" fmla="*/ 36 h 102"/>
                <a:gd name="T24" fmla="*/ 168 w 204"/>
                <a:gd name="T25" fmla="*/ 57 h 102"/>
                <a:gd name="T26" fmla="*/ 161 w 204"/>
                <a:gd name="T27" fmla="*/ 56 h 102"/>
                <a:gd name="T28" fmla="*/ 171 w 204"/>
                <a:gd name="T29" fmla="*/ 1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4" h="102">
                  <a:moveTo>
                    <a:pt x="85" y="102"/>
                  </a:moveTo>
                  <a:cubicBezTo>
                    <a:pt x="113" y="102"/>
                    <a:pt x="137" y="89"/>
                    <a:pt x="153" y="69"/>
                  </a:cubicBezTo>
                  <a:cubicBezTo>
                    <a:pt x="157" y="71"/>
                    <a:pt x="163" y="72"/>
                    <a:pt x="168" y="72"/>
                  </a:cubicBezTo>
                  <a:cubicBezTo>
                    <a:pt x="188" y="72"/>
                    <a:pt x="204" y="56"/>
                    <a:pt x="204" y="36"/>
                  </a:cubicBezTo>
                  <a:cubicBezTo>
                    <a:pt x="204" y="17"/>
                    <a:pt x="189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0" y="63"/>
                    <a:pt x="38" y="102"/>
                    <a:pt x="85" y="102"/>
                  </a:cubicBezTo>
                  <a:moveTo>
                    <a:pt x="171" y="16"/>
                  </a:moveTo>
                  <a:cubicBezTo>
                    <a:pt x="171" y="16"/>
                    <a:pt x="171" y="16"/>
                    <a:pt x="171" y="16"/>
                  </a:cubicBezTo>
                  <a:cubicBezTo>
                    <a:pt x="181" y="17"/>
                    <a:pt x="188" y="26"/>
                    <a:pt x="188" y="36"/>
                  </a:cubicBezTo>
                  <a:cubicBezTo>
                    <a:pt x="188" y="47"/>
                    <a:pt x="179" y="57"/>
                    <a:pt x="168" y="57"/>
                  </a:cubicBezTo>
                  <a:cubicBezTo>
                    <a:pt x="166" y="57"/>
                    <a:pt x="164" y="56"/>
                    <a:pt x="161" y="56"/>
                  </a:cubicBezTo>
                  <a:cubicBezTo>
                    <a:pt x="168" y="44"/>
                    <a:pt x="171" y="30"/>
                    <a:pt x="171" y="16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46">
              <a:extLst>
                <a:ext uri="{FF2B5EF4-FFF2-40B4-BE49-F238E27FC236}">
                  <a16:creationId xmlns="" xmlns:a16="http://schemas.microsoft.com/office/drawing/2014/main" id="{04E36FC1-1E85-E549-B15F-FB0BE0809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8092" y="1512006"/>
              <a:ext cx="50812" cy="129206"/>
            </a:xfrm>
            <a:custGeom>
              <a:avLst/>
              <a:gdLst>
                <a:gd name="T0" fmla="*/ 12 w 33"/>
                <a:gd name="T1" fmla="*/ 64 h 84"/>
                <a:gd name="T2" fmla="*/ 16 w 33"/>
                <a:gd name="T3" fmla="*/ 81 h 84"/>
                <a:gd name="T4" fmla="*/ 30 w 33"/>
                <a:gd name="T5" fmla="*/ 51 h 84"/>
                <a:gd name="T6" fmla="*/ 22 w 33"/>
                <a:gd name="T7" fmla="*/ 34 h 84"/>
                <a:gd name="T8" fmla="*/ 21 w 33"/>
                <a:gd name="T9" fmla="*/ 21 h 84"/>
                <a:gd name="T10" fmla="*/ 13 w 33"/>
                <a:gd name="T11" fmla="*/ 6 h 84"/>
                <a:gd name="T12" fmla="*/ 4 w 33"/>
                <a:gd name="T13" fmla="*/ 36 h 84"/>
                <a:gd name="T14" fmla="*/ 12 w 33"/>
                <a:gd name="T15" fmla="*/ 6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84">
                  <a:moveTo>
                    <a:pt x="12" y="64"/>
                  </a:moveTo>
                  <a:cubicBezTo>
                    <a:pt x="1" y="67"/>
                    <a:pt x="6" y="84"/>
                    <a:pt x="16" y="81"/>
                  </a:cubicBezTo>
                  <a:cubicBezTo>
                    <a:pt x="29" y="76"/>
                    <a:pt x="33" y="64"/>
                    <a:pt x="30" y="51"/>
                  </a:cubicBezTo>
                  <a:cubicBezTo>
                    <a:pt x="29" y="45"/>
                    <a:pt x="25" y="40"/>
                    <a:pt x="22" y="34"/>
                  </a:cubicBezTo>
                  <a:cubicBezTo>
                    <a:pt x="20" y="31"/>
                    <a:pt x="17" y="24"/>
                    <a:pt x="21" y="21"/>
                  </a:cubicBezTo>
                  <a:cubicBezTo>
                    <a:pt x="31" y="15"/>
                    <a:pt x="22" y="0"/>
                    <a:pt x="13" y="6"/>
                  </a:cubicBezTo>
                  <a:cubicBezTo>
                    <a:pt x="2" y="12"/>
                    <a:pt x="0" y="25"/>
                    <a:pt x="4" y="36"/>
                  </a:cubicBezTo>
                  <a:cubicBezTo>
                    <a:pt x="5" y="40"/>
                    <a:pt x="19" y="61"/>
                    <a:pt x="12" y="64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47">
              <a:extLst>
                <a:ext uri="{FF2B5EF4-FFF2-40B4-BE49-F238E27FC236}">
                  <a16:creationId xmlns="" xmlns:a16="http://schemas.microsoft.com/office/drawing/2014/main" id="{B47CB2AF-74FA-1F42-B659-975D2DB22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0680" y="1512006"/>
              <a:ext cx="50812" cy="129206"/>
            </a:xfrm>
            <a:custGeom>
              <a:avLst/>
              <a:gdLst>
                <a:gd name="T0" fmla="*/ 12 w 33"/>
                <a:gd name="T1" fmla="*/ 64 h 84"/>
                <a:gd name="T2" fmla="*/ 16 w 33"/>
                <a:gd name="T3" fmla="*/ 81 h 84"/>
                <a:gd name="T4" fmla="*/ 30 w 33"/>
                <a:gd name="T5" fmla="*/ 51 h 84"/>
                <a:gd name="T6" fmla="*/ 22 w 33"/>
                <a:gd name="T7" fmla="*/ 34 h 84"/>
                <a:gd name="T8" fmla="*/ 22 w 33"/>
                <a:gd name="T9" fmla="*/ 21 h 84"/>
                <a:gd name="T10" fmla="*/ 13 w 33"/>
                <a:gd name="T11" fmla="*/ 6 h 84"/>
                <a:gd name="T12" fmla="*/ 4 w 33"/>
                <a:gd name="T13" fmla="*/ 36 h 84"/>
                <a:gd name="T14" fmla="*/ 12 w 33"/>
                <a:gd name="T15" fmla="*/ 6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84">
                  <a:moveTo>
                    <a:pt x="12" y="64"/>
                  </a:moveTo>
                  <a:cubicBezTo>
                    <a:pt x="1" y="67"/>
                    <a:pt x="6" y="84"/>
                    <a:pt x="16" y="81"/>
                  </a:cubicBezTo>
                  <a:cubicBezTo>
                    <a:pt x="29" y="76"/>
                    <a:pt x="33" y="64"/>
                    <a:pt x="30" y="51"/>
                  </a:cubicBezTo>
                  <a:cubicBezTo>
                    <a:pt x="29" y="45"/>
                    <a:pt x="25" y="40"/>
                    <a:pt x="22" y="34"/>
                  </a:cubicBezTo>
                  <a:cubicBezTo>
                    <a:pt x="20" y="31"/>
                    <a:pt x="17" y="24"/>
                    <a:pt x="22" y="21"/>
                  </a:cubicBezTo>
                  <a:cubicBezTo>
                    <a:pt x="31" y="15"/>
                    <a:pt x="22" y="0"/>
                    <a:pt x="13" y="6"/>
                  </a:cubicBezTo>
                  <a:cubicBezTo>
                    <a:pt x="2" y="12"/>
                    <a:pt x="0" y="25"/>
                    <a:pt x="4" y="36"/>
                  </a:cubicBezTo>
                  <a:cubicBezTo>
                    <a:pt x="5" y="40"/>
                    <a:pt x="20" y="61"/>
                    <a:pt x="12" y="64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99">
              <a:extLst>
                <a:ext uri="{FF2B5EF4-FFF2-40B4-BE49-F238E27FC236}">
                  <a16:creationId xmlns="" xmlns:a16="http://schemas.microsoft.com/office/drawing/2014/main" id="{08F8EE10-AE2F-6441-AD9B-E6B51BDFB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9744" y="2391767"/>
              <a:ext cx="303417" cy="281640"/>
            </a:xfrm>
            <a:custGeom>
              <a:avLst/>
              <a:gdLst>
                <a:gd name="connsiteX0" fmla="*/ 252413 w 331788"/>
                <a:gd name="connsiteY0" fmla="*/ 53975 h 307975"/>
                <a:gd name="connsiteX1" fmla="*/ 277813 w 331788"/>
                <a:gd name="connsiteY1" fmla="*/ 154782 h 307975"/>
                <a:gd name="connsiteX2" fmla="*/ 252413 w 331788"/>
                <a:gd name="connsiteY2" fmla="*/ 255588 h 307975"/>
                <a:gd name="connsiteX3" fmla="*/ 227013 w 331788"/>
                <a:gd name="connsiteY3" fmla="*/ 240467 h 307975"/>
                <a:gd name="connsiteX4" fmla="*/ 249026 w 331788"/>
                <a:gd name="connsiteY4" fmla="*/ 154782 h 307975"/>
                <a:gd name="connsiteX5" fmla="*/ 227013 w 331788"/>
                <a:gd name="connsiteY5" fmla="*/ 67416 h 307975"/>
                <a:gd name="connsiteX6" fmla="*/ 299851 w 331788"/>
                <a:gd name="connsiteY6" fmla="*/ 20637 h 307975"/>
                <a:gd name="connsiteX7" fmla="*/ 331788 w 331788"/>
                <a:gd name="connsiteY7" fmla="*/ 154781 h 307975"/>
                <a:gd name="connsiteX8" fmla="*/ 299851 w 331788"/>
                <a:gd name="connsiteY8" fmla="*/ 288925 h 307975"/>
                <a:gd name="connsiteX9" fmla="*/ 274638 w 331788"/>
                <a:gd name="connsiteY9" fmla="*/ 275511 h 307975"/>
                <a:gd name="connsiteX10" fmla="*/ 303213 w 331788"/>
                <a:gd name="connsiteY10" fmla="*/ 154781 h 307975"/>
                <a:gd name="connsiteX11" fmla="*/ 274638 w 331788"/>
                <a:gd name="connsiteY11" fmla="*/ 34052 h 307975"/>
                <a:gd name="connsiteX12" fmla="*/ 299851 w 331788"/>
                <a:gd name="connsiteY12" fmla="*/ 20637 h 307975"/>
                <a:gd name="connsiteX13" fmla="*/ 212725 w 331788"/>
                <a:gd name="connsiteY13" fmla="*/ 0 h 307975"/>
                <a:gd name="connsiteX14" fmla="*/ 212725 w 331788"/>
                <a:gd name="connsiteY14" fmla="*/ 155575 h 307975"/>
                <a:gd name="connsiteX15" fmla="*/ 212725 w 331788"/>
                <a:gd name="connsiteY15" fmla="*/ 307975 h 307975"/>
                <a:gd name="connsiteX16" fmla="*/ 57150 w 331788"/>
                <a:gd name="connsiteY16" fmla="*/ 244475 h 307975"/>
                <a:gd name="connsiteX17" fmla="*/ 57150 w 331788"/>
                <a:gd name="connsiteY17" fmla="*/ 219075 h 307975"/>
                <a:gd name="connsiteX18" fmla="*/ 0 w 331788"/>
                <a:gd name="connsiteY18" fmla="*/ 219075 h 307975"/>
                <a:gd name="connsiteX19" fmla="*/ 0 w 331788"/>
                <a:gd name="connsiteY19" fmla="*/ 88900 h 307975"/>
                <a:gd name="connsiteX20" fmla="*/ 57150 w 331788"/>
                <a:gd name="connsiteY20" fmla="*/ 88900 h 307975"/>
                <a:gd name="connsiteX21" fmla="*/ 57150 w 331788"/>
                <a:gd name="connsiteY21" fmla="*/ 65088 h 30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1788" h="307975">
                  <a:moveTo>
                    <a:pt x="252413" y="53975"/>
                  </a:moveTo>
                  <a:cubicBezTo>
                    <a:pt x="269346" y="82537"/>
                    <a:pt x="277813" y="117819"/>
                    <a:pt x="277813" y="154782"/>
                  </a:cubicBezTo>
                  <a:cubicBezTo>
                    <a:pt x="277813" y="191744"/>
                    <a:pt x="269346" y="227026"/>
                    <a:pt x="252413" y="255588"/>
                  </a:cubicBezTo>
                  <a:cubicBezTo>
                    <a:pt x="252413" y="255588"/>
                    <a:pt x="252413" y="255588"/>
                    <a:pt x="227013" y="240467"/>
                  </a:cubicBezTo>
                  <a:cubicBezTo>
                    <a:pt x="240560" y="216946"/>
                    <a:pt x="249026" y="186704"/>
                    <a:pt x="249026" y="154782"/>
                  </a:cubicBezTo>
                  <a:cubicBezTo>
                    <a:pt x="249026" y="122860"/>
                    <a:pt x="240560" y="90938"/>
                    <a:pt x="227013" y="67416"/>
                  </a:cubicBezTo>
                  <a:close/>
                  <a:moveTo>
                    <a:pt x="299851" y="20637"/>
                  </a:moveTo>
                  <a:cubicBezTo>
                    <a:pt x="320022" y="57527"/>
                    <a:pt x="331788" y="106154"/>
                    <a:pt x="331788" y="154781"/>
                  </a:cubicBezTo>
                  <a:cubicBezTo>
                    <a:pt x="331788" y="203408"/>
                    <a:pt x="320022" y="250359"/>
                    <a:pt x="299851" y="288925"/>
                  </a:cubicBezTo>
                  <a:cubicBezTo>
                    <a:pt x="299851" y="288925"/>
                    <a:pt x="299851" y="288925"/>
                    <a:pt x="274638" y="275511"/>
                  </a:cubicBezTo>
                  <a:cubicBezTo>
                    <a:pt x="293128" y="241975"/>
                    <a:pt x="303213" y="198378"/>
                    <a:pt x="303213" y="154781"/>
                  </a:cubicBezTo>
                  <a:cubicBezTo>
                    <a:pt x="303213" y="109508"/>
                    <a:pt x="293128" y="67588"/>
                    <a:pt x="274638" y="34052"/>
                  </a:cubicBezTo>
                  <a:cubicBezTo>
                    <a:pt x="274638" y="34052"/>
                    <a:pt x="274638" y="34052"/>
                    <a:pt x="299851" y="20637"/>
                  </a:cubicBezTo>
                  <a:close/>
                  <a:moveTo>
                    <a:pt x="212725" y="0"/>
                  </a:moveTo>
                  <a:lnTo>
                    <a:pt x="212725" y="155575"/>
                  </a:lnTo>
                  <a:lnTo>
                    <a:pt x="212725" y="307975"/>
                  </a:lnTo>
                  <a:lnTo>
                    <a:pt x="57150" y="244475"/>
                  </a:lnTo>
                  <a:lnTo>
                    <a:pt x="57150" y="219075"/>
                  </a:lnTo>
                  <a:lnTo>
                    <a:pt x="0" y="219075"/>
                  </a:lnTo>
                  <a:lnTo>
                    <a:pt x="0" y="88900"/>
                  </a:lnTo>
                  <a:lnTo>
                    <a:pt x="57150" y="88900"/>
                  </a:lnTo>
                  <a:lnTo>
                    <a:pt x="57150" y="6508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8" name="Freeform 151">
              <a:extLst>
                <a:ext uri="{FF2B5EF4-FFF2-40B4-BE49-F238E27FC236}">
                  <a16:creationId xmlns="" xmlns:a16="http://schemas.microsoft.com/office/drawing/2014/main" id="{2F1E61D6-B508-BE4C-A91E-248D9FACE1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9683" y="2926012"/>
              <a:ext cx="275833" cy="233733"/>
            </a:xfrm>
            <a:custGeom>
              <a:avLst/>
              <a:gdLst>
                <a:gd name="T0" fmla="*/ 109 w 180"/>
                <a:gd name="T1" fmla="*/ 26 h 152"/>
                <a:gd name="T2" fmla="*/ 124 w 180"/>
                <a:gd name="T3" fmla="*/ 51 h 152"/>
                <a:gd name="T4" fmla="*/ 135 w 180"/>
                <a:gd name="T5" fmla="*/ 53 h 152"/>
                <a:gd name="T6" fmla="*/ 162 w 180"/>
                <a:gd name="T7" fmla="*/ 27 h 152"/>
                <a:gd name="T8" fmla="*/ 135 w 180"/>
                <a:gd name="T9" fmla="*/ 0 h 152"/>
                <a:gd name="T10" fmla="*/ 109 w 180"/>
                <a:gd name="T11" fmla="*/ 26 h 152"/>
                <a:gd name="T12" fmla="*/ 92 w 180"/>
                <a:gd name="T13" fmla="*/ 80 h 152"/>
                <a:gd name="T14" fmla="*/ 118 w 180"/>
                <a:gd name="T15" fmla="*/ 54 h 152"/>
                <a:gd name="T16" fmla="*/ 92 w 180"/>
                <a:gd name="T17" fmla="*/ 28 h 152"/>
                <a:gd name="T18" fmla="*/ 65 w 180"/>
                <a:gd name="T19" fmla="*/ 54 h 152"/>
                <a:gd name="T20" fmla="*/ 92 w 180"/>
                <a:gd name="T21" fmla="*/ 80 h 152"/>
                <a:gd name="T22" fmla="*/ 103 w 180"/>
                <a:gd name="T23" fmla="*/ 82 h 152"/>
                <a:gd name="T24" fmla="*/ 80 w 180"/>
                <a:gd name="T25" fmla="*/ 82 h 152"/>
                <a:gd name="T26" fmla="*/ 47 w 180"/>
                <a:gd name="T27" fmla="*/ 116 h 152"/>
                <a:gd name="T28" fmla="*/ 47 w 180"/>
                <a:gd name="T29" fmla="*/ 143 h 152"/>
                <a:gd name="T30" fmla="*/ 47 w 180"/>
                <a:gd name="T31" fmla="*/ 144 h 152"/>
                <a:gd name="T32" fmla="*/ 49 w 180"/>
                <a:gd name="T33" fmla="*/ 144 h 152"/>
                <a:gd name="T34" fmla="*/ 95 w 180"/>
                <a:gd name="T35" fmla="*/ 152 h 152"/>
                <a:gd name="T36" fmla="*/ 135 w 180"/>
                <a:gd name="T37" fmla="*/ 144 h 152"/>
                <a:gd name="T38" fmla="*/ 136 w 180"/>
                <a:gd name="T39" fmla="*/ 143 h 152"/>
                <a:gd name="T40" fmla="*/ 137 w 180"/>
                <a:gd name="T41" fmla="*/ 143 h 152"/>
                <a:gd name="T42" fmla="*/ 137 w 180"/>
                <a:gd name="T43" fmla="*/ 116 h 152"/>
                <a:gd name="T44" fmla="*/ 103 w 180"/>
                <a:gd name="T45" fmla="*/ 82 h 152"/>
                <a:gd name="T46" fmla="*/ 147 w 180"/>
                <a:gd name="T47" fmla="*/ 55 h 152"/>
                <a:gd name="T48" fmla="*/ 124 w 180"/>
                <a:gd name="T49" fmla="*/ 55 h 152"/>
                <a:gd name="T50" fmla="*/ 114 w 180"/>
                <a:gd name="T51" fmla="*/ 78 h 152"/>
                <a:gd name="T52" fmla="*/ 143 w 180"/>
                <a:gd name="T53" fmla="*/ 116 h 152"/>
                <a:gd name="T54" fmla="*/ 143 w 180"/>
                <a:gd name="T55" fmla="*/ 125 h 152"/>
                <a:gd name="T56" fmla="*/ 178 w 180"/>
                <a:gd name="T57" fmla="*/ 117 h 152"/>
                <a:gd name="T58" fmla="*/ 180 w 180"/>
                <a:gd name="T59" fmla="*/ 116 h 152"/>
                <a:gd name="T60" fmla="*/ 180 w 180"/>
                <a:gd name="T61" fmla="*/ 116 h 152"/>
                <a:gd name="T62" fmla="*/ 180 w 180"/>
                <a:gd name="T63" fmla="*/ 89 h 152"/>
                <a:gd name="T64" fmla="*/ 147 w 180"/>
                <a:gd name="T65" fmla="*/ 55 h 152"/>
                <a:gd name="T66" fmla="*/ 45 w 180"/>
                <a:gd name="T67" fmla="*/ 53 h 152"/>
                <a:gd name="T68" fmla="*/ 59 w 180"/>
                <a:gd name="T69" fmla="*/ 49 h 152"/>
                <a:gd name="T70" fmla="*/ 72 w 180"/>
                <a:gd name="T71" fmla="*/ 28 h 152"/>
                <a:gd name="T72" fmla="*/ 72 w 180"/>
                <a:gd name="T73" fmla="*/ 27 h 152"/>
                <a:gd name="T74" fmla="*/ 45 w 180"/>
                <a:gd name="T75" fmla="*/ 0 h 152"/>
                <a:gd name="T76" fmla="*/ 19 w 180"/>
                <a:gd name="T77" fmla="*/ 27 h 152"/>
                <a:gd name="T78" fmla="*/ 45 w 180"/>
                <a:gd name="T79" fmla="*/ 53 h 152"/>
                <a:gd name="T80" fmla="*/ 69 w 180"/>
                <a:gd name="T81" fmla="*/ 78 h 152"/>
                <a:gd name="T82" fmla="*/ 59 w 180"/>
                <a:gd name="T83" fmla="*/ 55 h 152"/>
                <a:gd name="T84" fmla="*/ 57 w 180"/>
                <a:gd name="T85" fmla="*/ 55 h 152"/>
                <a:gd name="T86" fmla="*/ 34 w 180"/>
                <a:gd name="T87" fmla="*/ 55 h 152"/>
                <a:gd name="T88" fmla="*/ 0 w 180"/>
                <a:gd name="T89" fmla="*/ 89 h 152"/>
                <a:gd name="T90" fmla="*/ 0 w 180"/>
                <a:gd name="T91" fmla="*/ 116 h 152"/>
                <a:gd name="T92" fmla="*/ 0 w 180"/>
                <a:gd name="T93" fmla="*/ 117 h 152"/>
                <a:gd name="T94" fmla="*/ 2 w 180"/>
                <a:gd name="T95" fmla="*/ 117 h 152"/>
                <a:gd name="T96" fmla="*/ 40 w 180"/>
                <a:gd name="T97" fmla="*/ 124 h 152"/>
                <a:gd name="T98" fmla="*/ 40 w 180"/>
                <a:gd name="T99" fmla="*/ 116 h 152"/>
                <a:gd name="T100" fmla="*/ 69 w 180"/>
                <a:gd name="T101" fmla="*/ 7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0" h="152">
                  <a:moveTo>
                    <a:pt x="109" y="26"/>
                  </a:moveTo>
                  <a:cubicBezTo>
                    <a:pt x="117" y="32"/>
                    <a:pt x="123" y="40"/>
                    <a:pt x="124" y="51"/>
                  </a:cubicBezTo>
                  <a:cubicBezTo>
                    <a:pt x="128" y="52"/>
                    <a:pt x="131" y="53"/>
                    <a:pt x="135" y="53"/>
                  </a:cubicBezTo>
                  <a:cubicBezTo>
                    <a:pt x="150" y="53"/>
                    <a:pt x="162" y="41"/>
                    <a:pt x="162" y="27"/>
                  </a:cubicBezTo>
                  <a:cubicBezTo>
                    <a:pt x="162" y="12"/>
                    <a:pt x="150" y="0"/>
                    <a:pt x="135" y="0"/>
                  </a:cubicBezTo>
                  <a:cubicBezTo>
                    <a:pt x="121" y="0"/>
                    <a:pt x="109" y="12"/>
                    <a:pt x="109" y="26"/>
                  </a:cubicBezTo>
                  <a:moveTo>
                    <a:pt x="92" y="80"/>
                  </a:moveTo>
                  <a:cubicBezTo>
                    <a:pt x="106" y="80"/>
                    <a:pt x="118" y="69"/>
                    <a:pt x="118" y="54"/>
                  </a:cubicBezTo>
                  <a:cubicBezTo>
                    <a:pt x="118" y="40"/>
                    <a:pt x="106" y="28"/>
                    <a:pt x="92" y="28"/>
                  </a:cubicBezTo>
                  <a:cubicBezTo>
                    <a:pt x="77" y="28"/>
                    <a:pt x="65" y="40"/>
                    <a:pt x="65" y="54"/>
                  </a:cubicBezTo>
                  <a:cubicBezTo>
                    <a:pt x="65" y="69"/>
                    <a:pt x="77" y="80"/>
                    <a:pt x="92" y="80"/>
                  </a:cubicBezTo>
                  <a:moveTo>
                    <a:pt x="103" y="82"/>
                  </a:moveTo>
                  <a:cubicBezTo>
                    <a:pt x="80" y="82"/>
                    <a:pt x="80" y="82"/>
                    <a:pt x="80" y="82"/>
                  </a:cubicBezTo>
                  <a:cubicBezTo>
                    <a:pt x="62" y="82"/>
                    <a:pt x="47" y="97"/>
                    <a:pt x="47" y="116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4"/>
                    <a:pt x="47" y="144"/>
                    <a:pt x="47" y="144"/>
                  </a:cubicBezTo>
                  <a:cubicBezTo>
                    <a:pt x="49" y="144"/>
                    <a:pt x="49" y="144"/>
                    <a:pt x="49" y="144"/>
                  </a:cubicBezTo>
                  <a:cubicBezTo>
                    <a:pt x="66" y="150"/>
                    <a:pt x="82" y="152"/>
                    <a:pt x="95" y="152"/>
                  </a:cubicBezTo>
                  <a:cubicBezTo>
                    <a:pt x="119" y="152"/>
                    <a:pt x="134" y="145"/>
                    <a:pt x="135" y="144"/>
                  </a:cubicBezTo>
                  <a:cubicBezTo>
                    <a:pt x="136" y="143"/>
                    <a:pt x="136" y="143"/>
                    <a:pt x="136" y="143"/>
                  </a:cubicBezTo>
                  <a:cubicBezTo>
                    <a:pt x="137" y="143"/>
                    <a:pt x="137" y="143"/>
                    <a:pt x="137" y="143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97"/>
                    <a:pt x="122" y="82"/>
                    <a:pt x="103" y="82"/>
                  </a:cubicBezTo>
                  <a:moveTo>
                    <a:pt x="147" y="55"/>
                  </a:moveTo>
                  <a:cubicBezTo>
                    <a:pt x="124" y="55"/>
                    <a:pt x="124" y="55"/>
                    <a:pt x="124" y="55"/>
                  </a:cubicBezTo>
                  <a:cubicBezTo>
                    <a:pt x="124" y="64"/>
                    <a:pt x="120" y="72"/>
                    <a:pt x="114" y="78"/>
                  </a:cubicBezTo>
                  <a:cubicBezTo>
                    <a:pt x="131" y="83"/>
                    <a:pt x="143" y="98"/>
                    <a:pt x="143" y="116"/>
                  </a:cubicBezTo>
                  <a:cubicBezTo>
                    <a:pt x="143" y="125"/>
                    <a:pt x="143" y="125"/>
                    <a:pt x="143" y="125"/>
                  </a:cubicBezTo>
                  <a:cubicBezTo>
                    <a:pt x="165" y="124"/>
                    <a:pt x="178" y="118"/>
                    <a:pt x="178" y="117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80" y="70"/>
                    <a:pt x="165" y="55"/>
                    <a:pt x="147" y="55"/>
                  </a:cubicBezTo>
                  <a:moveTo>
                    <a:pt x="45" y="53"/>
                  </a:moveTo>
                  <a:cubicBezTo>
                    <a:pt x="51" y="53"/>
                    <a:pt x="55" y="52"/>
                    <a:pt x="59" y="49"/>
                  </a:cubicBezTo>
                  <a:cubicBezTo>
                    <a:pt x="61" y="41"/>
                    <a:pt x="65" y="33"/>
                    <a:pt x="72" y="28"/>
                  </a:cubicBezTo>
                  <a:cubicBezTo>
                    <a:pt x="72" y="28"/>
                    <a:pt x="72" y="27"/>
                    <a:pt x="72" y="27"/>
                  </a:cubicBezTo>
                  <a:cubicBezTo>
                    <a:pt x="72" y="12"/>
                    <a:pt x="60" y="0"/>
                    <a:pt x="45" y="0"/>
                  </a:cubicBezTo>
                  <a:cubicBezTo>
                    <a:pt x="31" y="0"/>
                    <a:pt x="19" y="12"/>
                    <a:pt x="19" y="27"/>
                  </a:cubicBezTo>
                  <a:cubicBezTo>
                    <a:pt x="19" y="41"/>
                    <a:pt x="31" y="53"/>
                    <a:pt x="45" y="53"/>
                  </a:cubicBezTo>
                  <a:moveTo>
                    <a:pt x="69" y="78"/>
                  </a:moveTo>
                  <a:cubicBezTo>
                    <a:pt x="63" y="72"/>
                    <a:pt x="59" y="64"/>
                    <a:pt x="59" y="55"/>
                  </a:cubicBezTo>
                  <a:cubicBezTo>
                    <a:pt x="58" y="55"/>
                    <a:pt x="57" y="55"/>
                    <a:pt x="5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16" y="55"/>
                    <a:pt x="0" y="70"/>
                    <a:pt x="0" y="89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2" y="117"/>
                    <a:pt x="2" y="117"/>
                    <a:pt x="2" y="117"/>
                  </a:cubicBezTo>
                  <a:cubicBezTo>
                    <a:pt x="17" y="122"/>
                    <a:pt x="29" y="124"/>
                    <a:pt x="40" y="124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98"/>
                    <a:pt x="53" y="83"/>
                    <a:pt x="69" y="78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52">
              <a:extLst>
                <a:ext uri="{FF2B5EF4-FFF2-40B4-BE49-F238E27FC236}">
                  <a16:creationId xmlns="" xmlns:a16="http://schemas.microsoft.com/office/drawing/2014/main" id="{C787F5CA-8B57-854D-A6D7-42C0A57C59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2032" y="1898171"/>
              <a:ext cx="264219" cy="24680"/>
            </a:xfrm>
            <a:custGeom>
              <a:avLst/>
              <a:gdLst>
                <a:gd name="T0" fmla="*/ 182 w 182"/>
                <a:gd name="T1" fmla="*/ 0 h 17"/>
                <a:gd name="T2" fmla="*/ 0 w 182"/>
                <a:gd name="T3" fmla="*/ 0 h 17"/>
                <a:gd name="T4" fmla="*/ 0 w 182"/>
                <a:gd name="T5" fmla="*/ 17 h 17"/>
                <a:gd name="T6" fmla="*/ 182 w 182"/>
                <a:gd name="T7" fmla="*/ 17 h 17"/>
                <a:gd name="T8" fmla="*/ 182 w 182"/>
                <a:gd name="T9" fmla="*/ 0 h 17"/>
                <a:gd name="T10" fmla="*/ 173 w 182"/>
                <a:gd name="T11" fmla="*/ 10 h 17"/>
                <a:gd name="T12" fmla="*/ 158 w 182"/>
                <a:gd name="T13" fmla="*/ 10 h 17"/>
                <a:gd name="T14" fmla="*/ 158 w 182"/>
                <a:gd name="T15" fmla="*/ 7 h 17"/>
                <a:gd name="T16" fmla="*/ 173 w 182"/>
                <a:gd name="T17" fmla="*/ 7 h 17"/>
                <a:gd name="T18" fmla="*/ 173 w 182"/>
                <a:gd name="T1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17">
                  <a:moveTo>
                    <a:pt x="182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182" y="17"/>
                  </a:lnTo>
                  <a:lnTo>
                    <a:pt x="182" y="0"/>
                  </a:lnTo>
                  <a:close/>
                  <a:moveTo>
                    <a:pt x="173" y="10"/>
                  </a:moveTo>
                  <a:lnTo>
                    <a:pt x="158" y="10"/>
                  </a:lnTo>
                  <a:lnTo>
                    <a:pt x="158" y="7"/>
                  </a:lnTo>
                  <a:lnTo>
                    <a:pt x="173" y="7"/>
                  </a:lnTo>
                  <a:lnTo>
                    <a:pt x="173" y="1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53">
              <a:extLst>
                <a:ext uri="{FF2B5EF4-FFF2-40B4-BE49-F238E27FC236}">
                  <a16:creationId xmlns="" xmlns:a16="http://schemas.microsoft.com/office/drawing/2014/main" id="{98979D06-DA4A-004E-8E7A-4FE987813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3646" y="1741382"/>
              <a:ext cx="239540" cy="149531"/>
            </a:xfrm>
            <a:custGeom>
              <a:avLst/>
              <a:gdLst>
                <a:gd name="T0" fmla="*/ 165 w 165"/>
                <a:gd name="T1" fmla="*/ 0 h 103"/>
                <a:gd name="T2" fmla="*/ 0 w 165"/>
                <a:gd name="T3" fmla="*/ 0 h 103"/>
                <a:gd name="T4" fmla="*/ 0 w 165"/>
                <a:gd name="T5" fmla="*/ 103 h 103"/>
                <a:gd name="T6" fmla="*/ 165 w 165"/>
                <a:gd name="T7" fmla="*/ 103 h 103"/>
                <a:gd name="T8" fmla="*/ 165 w 165"/>
                <a:gd name="T9" fmla="*/ 0 h 103"/>
                <a:gd name="T10" fmla="*/ 147 w 165"/>
                <a:gd name="T11" fmla="*/ 89 h 103"/>
                <a:gd name="T12" fmla="*/ 18 w 165"/>
                <a:gd name="T13" fmla="*/ 89 h 103"/>
                <a:gd name="T14" fmla="*/ 18 w 165"/>
                <a:gd name="T15" fmla="*/ 15 h 103"/>
                <a:gd name="T16" fmla="*/ 147 w 165"/>
                <a:gd name="T17" fmla="*/ 15 h 103"/>
                <a:gd name="T18" fmla="*/ 147 w 165"/>
                <a:gd name="T19" fmla="*/ 8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03">
                  <a:moveTo>
                    <a:pt x="165" y="0"/>
                  </a:moveTo>
                  <a:lnTo>
                    <a:pt x="0" y="0"/>
                  </a:lnTo>
                  <a:lnTo>
                    <a:pt x="0" y="103"/>
                  </a:lnTo>
                  <a:lnTo>
                    <a:pt x="165" y="103"/>
                  </a:lnTo>
                  <a:lnTo>
                    <a:pt x="165" y="0"/>
                  </a:lnTo>
                  <a:close/>
                  <a:moveTo>
                    <a:pt x="147" y="89"/>
                  </a:moveTo>
                  <a:lnTo>
                    <a:pt x="18" y="89"/>
                  </a:lnTo>
                  <a:lnTo>
                    <a:pt x="18" y="15"/>
                  </a:lnTo>
                  <a:lnTo>
                    <a:pt x="147" y="15"/>
                  </a:lnTo>
                  <a:lnTo>
                    <a:pt x="147" y="8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54">
              <a:extLst>
                <a:ext uri="{FF2B5EF4-FFF2-40B4-BE49-F238E27FC236}">
                  <a16:creationId xmlns="" xmlns:a16="http://schemas.microsoft.com/office/drawing/2014/main" id="{F2341234-4038-3C47-91D2-6AA5462A00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1877" y="2789547"/>
              <a:ext cx="175663" cy="312127"/>
            </a:xfrm>
            <a:custGeom>
              <a:avLst/>
              <a:gdLst>
                <a:gd name="T0" fmla="*/ 100 w 115"/>
                <a:gd name="T1" fmla="*/ 0 h 203"/>
                <a:gd name="T2" fmla="*/ 14 w 115"/>
                <a:gd name="T3" fmla="*/ 0 h 203"/>
                <a:gd name="T4" fmla="*/ 0 w 115"/>
                <a:gd name="T5" fmla="*/ 15 h 203"/>
                <a:gd name="T6" fmla="*/ 0 w 115"/>
                <a:gd name="T7" fmla="*/ 188 h 203"/>
                <a:gd name="T8" fmla="*/ 14 w 115"/>
                <a:gd name="T9" fmla="*/ 203 h 203"/>
                <a:gd name="T10" fmla="*/ 100 w 115"/>
                <a:gd name="T11" fmla="*/ 203 h 203"/>
                <a:gd name="T12" fmla="*/ 115 w 115"/>
                <a:gd name="T13" fmla="*/ 188 h 203"/>
                <a:gd name="T14" fmla="*/ 115 w 115"/>
                <a:gd name="T15" fmla="*/ 15 h 203"/>
                <a:gd name="T16" fmla="*/ 100 w 115"/>
                <a:gd name="T17" fmla="*/ 0 h 203"/>
                <a:gd name="T18" fmla="*/ 90 w 115"/>
                <a:gd name="T19" fmla="*/ 10 h 203"/>
                <a:gd name="T20" fmla="*/ 94 w 115"/>
                <a:gd name="T21" fmla="*/ 13 h 203"/>
                <a:gd name="T22" fmla="*/ 90 w 115"/>
                <a:gd name="T23" fmla="*/ 17 h 203"/>
                <a:gd name="T24" fmla="*/ 86 w 115"/>
                <a:gd name="T25" fmla="*/ 13 h 203"/>
                <a:gd name="T26" fmla="*/ 90 w 115"/>
                <a:gd name="T27" fmla="*/ 10 h 203"/>
                <a:gd name="T28" fmla="*/ 37 w 115"/>
                <a:gd name="T29" fmla="*/ 11 h 203"/>
                <a:gd name="T30" fmla="*/ 77 w 115"/>
                <a:gd name="T31" fmla="*/ 11 h 203"/>
                <a:gd name="T32" fmla="*/ 77 w 115"/>
                <a:gd name="T33" fmla="*/ 15 h 203"/>
                <a:gd name="T34" fmla="*/ 37 w 115"/>
                <a:gd name="T35" fmla="*/ 15 h 203"/>
                <a:gd name="T36" fmla="*/ 37 w 115"/>
                <a:gd name="T37" fmla="*/ 11 h 203"/>
                <a:gd name="T38" fmla="*/ 57 w 115"/>
                <a:gd name="T39" fmla="*/ 194 h 203"/>
                <a:gd name="T40" fmla="*/ 47 w 115"/>
                <a:gd name="T41" fmla="*/ 184 h 203"/>
                <a:gd name="T42" fmla="*/ 57 w 115"/>
                <a:gd name="T43" fmla="*/ 174 h 203"/>
                <a:gd name="T44" fmla="*/ 67 w 115"/>
                <a:gd name="T45" fmla="*/ 184 h 203"/>
                <a:gd name="T46" fmla="*/ 57 w 115"/>
                <a:gd name="T47" fmla="*/ 194 h 203"/>
                <a:gd name="T48" fmla="*/ 103 w 115"/>
                <a:gd name="T49" fmla="*/ 165 h 203"/>
                <a:gd name="T50" fmla="*/ 11 w 115"/>
                <a:gd name="T51" fmla="*/ 165 h 203"/>
                <a:gd name="T52" fmla="*/ 11 w 115"/>
                <a:gd name="T53" fmla="*/ 25 h 203"/>
                <a:gd name="T54" fmla="*/ 103 w 115"/>
                <a:gd name="T55" fmla="*/ 25 h 203"/>
                <a:gd name="T56" fmla="*/ 103 w 115"/>
                <a:gd name="T57" fmla="*/ 165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5" h="203">
                  <a:moveTo>
                    <a:pt x="10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6"/>
                    <a:pt x="6" y="203"/>
                    <a:pt x="14" y="203"/>
                  </a:cubicBezTo>
                  <a:cubicBezTo>
                    <a:pt x="100" y="203"/>
                    <a:pt x="100" y="203"/>
                    <a:pt x="100" y="203"/>
                  </a:cubicBezTo>
                  <a:cubicBezTo>
                    <a:pt x="108" y="203"/>
                    <a:pt x="115" y="196"/>
                    <a:pt x="115" y="188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5" y="7"/>
                    <a:pt x="108" y="0"/>
                    <a:pt x="100" y="0"/>
                  </a:cubicBezTo>
                  <a:moveTo>
                    <a:pt x="90" y="10"/>
                  </a:moveTo>
                  <a:cubicBezTo>
                    <a:pt x="92" y="10"/>
                    <a:pt x="94" y="11"/>
                    <a:pt x="94" y="13"/>
                  </a:cubicBezTo>
                  <a:cubicBezTo>
                    <a:pt x="94" y="15"/>
                    <a:pt x="92" y="17"/>
                    <a:pt x="90" y="17"/>
                  </a:cubicBezTo>
                  <a:cubicBezTo>
                    <a:pt x="88" y="17"/>
                    <a:pt x="86" y="15"/>
                    <a:pt x="86" y="13"/>
                  </a:cubicBezTo>
                  <a:cubicBezTo>
                    <a:pt x="86" y="11"/>
                    <a:pt x="88" y="10"/>
                    <a:pt x="90" y="10"/>
                  </a:cubicBezTo>
                  <a:moveTo>
                    <a:pt x="37" y="11"/>
                  </a:moveTo>
                  <a:cubicBezTo>
                    <a:pt x="77" y="11"/>
                    <a:pt x="77" y="11"/>
                    <a:pt x="77" y="11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37" y="15"/>
                    <a:pt x="37" y="15"/>
                    <a:pt x="37" y="15"/>
                  </a:cubicBezTo>
                  <a:lnTo>
                    <a:pt x="37" y="11"/>
                  </a:lnTo>
                  <a:close/>
                  <a:moveTo>
                    <a:pt x="57" y="194"/>
                  </a:moveTo>
                  <a:cubicBezTo>
                    <a:pt x="52" y="194"/>
                    <a:pt x="47" y="190"/>
                    <a:pt x="47" y="184"/>
                  </a:cubicBezTo>
                  <a:cubicBezTo>
                    <a:pt x="47" y="179"/>
                    <a:pt x="52" y="174"/>
                    <a:pt x="57" y="174"/>
                  </a:cubicBezTo>
                  <a:cubicBezTo>
                    <a:pt x="63" y="174"/>
                    <a:pt x="67" y="179"/>
                    <a:pt x="67" y="184"/>
                  </a:cubicBezTo>
                  <a:cubicBezTo>
                    <a:pt x="67" y="190"/>
                    <a:pt x="63" y="194"/>
                    <a:pt x="57" y="194"/>
                  </a:cubicBezTo>
                  <a:moveTo>
                    <a:pt x="103" y="165"/>
                  </a:moveTo>
                  <a:cubicBezTo>
                    <a:pt x="11" y="165"/>
                    <a:pt x="11" y="165"/>
                    <a:pt x="11" y="16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3" y="25"/>
                    <a:pt x="103" y="25"/>
                    <a:pt x="103" y="25"/>
                  </a:cubicBezTo>
                  <a:lnTo>
                    <a:pt x="103" y="16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57">
              <a:extLst>
                <a:ext uri="{FF2B5EF4-FFF2-40B4-BE49-F238E27FC236}">
                  <a16:creationId xmlns="" xmlns:a16="http://schemas.microsoft.com/office/drawing/2014/main" id="{866AB285-E7EC-8A4E-95B9-6DDDE00FA8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48239" y="2629855"/>
              <a:ext cx="455850" cy="972673"/>
            </a:xfrm>
            <a:custGeom>
              <a:avLst/>
              <a:gdLst>
                <a:gd name="T0" fmla="*/ 0 w 297"/>
                <a:gd name="T1" fmla="*/ 0 h 633"/>
                <a:gd name="T2" fmla="*/ 25 w 297"/>
                <a:gd name="T3" fmla="*/ 8 h 633"/>
                <a:gd name="T4" fmla="*/ 74 w 297"/>
                <a:gd name="T5" fmla="*/ 0 h 633"/>
                <a:gd name="T6" fmla="*/ 49 w 297"/>
                <a:gd name="T7" fmla="*/ 8 h 633"/>
                <a:gd name="T8" fmla="*/ 74 w 297"/>
                <a:gd name="T9" fmla="*/ 0 h 633"/>
                <a:gd name="T10" fmla="*/ 98 w 297"/>
                <a:gd name="T11" fmla="*/ 0 h 633"/>
                <a:gd name="T12" fmla="*/ 122 w 297"/>
                <a:gd name="T13" fmla="*/ 8 h 633"/>
                <a:gd name="T14" fmla="*/ 171 w 297"/>
                <a:gd name="T15" fmla="*/ 0 h 633"/>
                <a:gd name="T16" fmla="*/ 147 w 297"/>
                <a:gd name="T17" fmla="*/ 8 h 633"/>
                <a:gd name="T18" fmla="*/ 171 w 297"/>
                <a:gd name="T19" fmla="*/ 0 h 633"/>
                <a:gd name="T20" fmla="*/ 196 w 297"/>
                <a:gd name="T21" fmla="*/ 0 h 633"/>
                <a:gd name="T22" fmla="*/ 220 w 297"/>
                <a:gd name="T23" fmla="*/ 8 h 633"/>
                <a:gd name="T24" fmla="*/ 270 w 297"/>
                <a:gd name="T25" fmla="*/ 5 h 633"/>
                <a:gd name="T26" fmla="*/ 244 w 297"/>
                <a:gd name="T27" fmla="*/ 0 h 633"/>
                <a:gd name="T28" fmla="*/ 245 w 297"/>
                <a:gd name="T29" fmla="*/ 8 h 633"/>
                <a:gd name="T30" fmla="*/ 270 w 297"/>
                <a:gd name="T31" fmla="*/ 5 h 633"/>
                <a:gd name="T32" fmla="*/ 289 w 297"/>
                <a:gd name="T33" fmla="*/ 22 h 633"/>
                <a:gd name="T34" fmla="*/ 289 w 297"/>
                <a:gd name="T35" fmla="*/ 48 h 633"/>
                <a:gd name="T36" fmla="*/ 297 w 297"/>
                <a:gd name="T37" fmla="*/ 96 h 633"/>
                <a:gd name="T38" fmla="*/ 289 w 297"/>
                <a:gd name="T39" fmla="*/ 72 h 633"/>
                <a:gd name="T40" fmla="*/ 297 w 297"/>
                <a:gd name="T41" fmla="*/ 96 h 633"/>
                <a:gd name="T42" fmla="*/ 297 w 297"/>
                <a:gd name="T43" fmla="*/ 121 h 633"/>
                <a:gd name="T44" fmla="*/ 289 w 297"/>
                <a:gd name="T45" fmla="*/ 145 h 633"/>
                <a:gd name="T46" fmla="*/ 297 w 297"/>
                <a:gd name="T47" fmla="*/ 194 h 633"/>
                <a:gd name="T48" fmla="*/ 289 w 297"/>
                <a:gd name="T49" fmla="*/ 169 h 633"/>
                <a:gd name="T50" fmla="*/ 297 w 297"/>
                <a:gd name="T51" fmla="*/ 194 h 633"/>
                <a:gd name="T52" fmla="*/ 297 w 297"/>
                <a:gd name="T53" fmla="*/ 218 h 633"/>
                <a:gd name="T54" fmla="*/ 289 w 297"/>
                <a:gd name="T55" fmla="*/ 242 h 633"/>
                <a:gd name="T56" fmla="*/ 297 w 297"/>
                <a:gd name="T57" fmla="*/ 291 h 633"/>
                <a:gd name="T58" fmla="*/ 289 w 297"/>
                <a:gd name="T59" fmla="*/ 267 h 633"/>
                <a:gd name="T60" fmla="*/ 297 w 297"/>
                <a:gd name="T61" fmla="*/ 291 h 633"/>
                <a:gd name="T62" fmla="*/ 297 w 297"/>
                <a:gd name="T63" fmla="*/ 316 h 633"/>
                <a:gd name="T64" fmla="*/ 289 w 297"/>
                <a:gd name="T65" fmla="*/ 340 h 633"/>
                <a:gd name="T66" fmla="*/ 297 w 297"/>
                <a:gd name="T67" fmla="*/ 389 h 633"/>
                <a:gd name="T68" fmla="*/ 289 w 297"/>
                <a:gd name="T69" fmla="*/ 364 h 633"/>
                <a:gd name="T70" fmla="*/ 297 w 297"/>
                <a:gd name="T71" fmla="*/ 389 h 633"/>
                <a:gd name="T72" fmla="*/ 297 w 297"/>
                <a:gd name="T73" fmla="*/ 413 h 633"/>
                <a:gd name="T74" fmla="*/ 289 w 297"/>
                <a:gd name="T75" fmla="*/ 438 h 633"/>
                <a:gd name="T76" fmla="*/ 297 w 297"/>
                <a:gd name="T77" fmla="*/ 486 h 633"/>
                <a:gd name="T78" fmla="*/ 289 w 297"/>
                <a:gd name="T79" fmla="*/ 462 h 633"/>
                <a:gd name="T80" fmla="*/ 297 w 297"/>
                <a:gd name="T81" fmla="*/ 486 h 633"/>
                <a:gd name="T82" fmla="*/ 297 w 297"/>
                <a:gd name="T83" fmla="*/ 511 h 633"/>
                <a:gd name="T84" fmla="*/ 289 w 297"/>
                <a:gd name="T85" fmla="*/ 535 h 633"/>
                <a:gd name="T86" fmla="*/ 297 w 297"/>
                <a:gd name="T87" fmla="*/ 584 h 633"/>
                <a:gd name="T88" fmla="*/ 289 w 297"/>
                <a:gd name="T89" fmla="*/ 559 h 633"/>
                <a:gd name="T90" fmla="*/ 297 w 297"/>
                <a:gd name="T91" fmla="*/ 584 h 633"/>
                <a:gd name="T92" fmla="*/ 297 w 297"/>
                <a:gd name="T93" fmla="*/ 608 h 633"/>
                <a:gd name="T94" fmla="*/ 289 w 297"/>
                <a:gd name="T95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7" h="633">
                  <a:moveTo>
                    <a:pt x="2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5" y="8"/>
                    <a:pt x="25" y="8"/>
                    <a:pt x="25" y="8"/>
                  </a:cubicBezTo>
                  <a:lnTo>
                    <a:pt x="25" y="0"/>
                  </a:lnTo>
                  <a:close/>
                  <a:moveTo>
                    <a:pt x="74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4" y="0"/>
                  </a:lnTo>
                  <a:close/>
                  <a:moveTo>
                    <a:pt x="122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22" y="8"/>
                    <a:pt x="122" y="8"/>
                    <a:pt x="122" y="8"/>
                  </a:cubicBezTo>
                  <a:lnTo>
                    <a:pt x="122" y="0"/>
                  </a:lnTo>
                  <a:close/>
                  <a:moveTo>
                    <a:pt x="171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71" y="8"/>
                    <a:pt x="171" y="8"/>
                    <a:pt x="171" y="8"/>
                  </a:cubicBezTo>
                  <a:lnTo>
                    <a:pt x="171" y="0"/>
                  </a:lnTo>
                  <a:close/>
                  <a:moveTo>
                    <a:pt x="220" y="0"/>
                  </a:moveTo>
                  <a:cubicBezTo>
                    <a:pt x="196" y="0"/>
                    <a:pt x="196" y="0"/>
                    <a:pt x="196" y="0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220" y="8"/>
                    <a:pt x="220" y="8"/>
                    <a:pt x="220" y="8"/>
                  </a:cubicBezTo>
                  <a:lnTo>
                    <a:pt x="220" y="0"/>
                  </a:lnTo>
                  <a:close/>
                  <a:moveTo>
                    <a:pt x="270" y="5"/>
                  </a:moveTo>
                  <a:cubicBezTo>
                    <a:pt x="263" y="2"/>
                    <a:pt x="255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8"/>
                    <a:pt x="244" y="8"/>
                    <a:pt x="244" y="8"/>
                  </a:cubicBezTo>
                  <a:cubicBezTo>
                    <a:pt x="245" y="8"/>
                    <a:pt x="245" y="8"/>
                    <a:pt x="245" y="8"/>
                  </a:cubicBezTo>
                  <a:cubicBezTo>
                    <a:pt x="254" y="8"/>
                    <a:pt x="261" y="10"/>
                    <a:pt x="267" y="12"/>
                  </a:cubicBezTo>
                  <a:lnTo>
                    <a:pt x="270" y="5"/>
                  </a:lnTo>
                  <a:close/>
                  <a:moveTo>
                    <a:pt x="297" y="47"/>
                  </a:moveTo>
                  <a:cubicBezTo>
                    <a:pt x="296" y="38"/>
                    <a:pt x="294" y="30"/>
                    <a:pt x="289" y="22"/>
                  </a:cubicBezTo>
                  <a:cubicBezTo>
                    <a:pt x="282" y="26"/>
                    <a:pt x="282" y="26"/>
                    <a:pt x="282" y="26"/>
                  </a:cubicBezTo>
                  <a:cubicBezTo>
                    <a:pt x="286" y="32"/>
                    <a:pt x="288" y="40"/>
                    <a:pt x="289" y="48"/>
                  </a:cubicBezTo>
                  <a:lnTo>
                    <a:pt x="297" y="47"/>
                  </a:lnTo>
                  <a:close/>
                  <a:moveTo>
                    <a:pt x="297" y="96"/>
                  </a:moveTo>
                  <a:cubicBezTo>
                    <a:pt x="297" y="72"/>
                    <a:pt x="297" y="72"/>
                    <a:pt x="297" y="72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89" y="96"/>
                    <a:pt x="289" y="96"/>
                    <a:pt x="289" y="96"/>
                  </a:cubicBezTo>
                  <a:lnTo>
                    <a:pt x="297" y="96"/>
                  </a:lnTo>
                  <a:close/>
                  <a:moveTo>
                    <a:pt x="297" y="145"/>
                  </a:moveTo>
                  <a:cubicBezTo>
                    <a:pt x="297" y="121"/>
                    <a:pt x="297" y="121"/>
                    <a:pt x="297" y="121"/>
                  </a:cubicBezTo>
                  <a:cubicBezTo>
                    <a:pt x="289" y="121"/>
                    <a:pt x="289" y="121"/>
                    <a:pt x="289" y="121"/>
                  </a:cubicBezTo>
                  <a:cubicBezTo>
                    <a:pt x="289" y="145"/>
                    <a:pt x="289" y="145"/>
                    <a:pt x="289" y="145"/>
                  </a:cubicBezTo>
                  <a:lnTo>
                    <a:pt x="297" y="145"/>
                  </a:lnTo>
                  <a:close/>
                  <a:moveTo>
                    <a:pt x="297" y="194"/>
                  </a:moveTo>
                  <a:cubicBezTo>
                    <a:pt x="297" y="169"/>
                    <a:pt x="297" y="169"/>
                    <a:pt x="297" y="169"/>
                  </a:cubicBezTo>
                  <a:cubicBezTo>
                    <a:pt x="289" y="169"/>
                    <a:pt x="289" y="169"/>
                    <a:pt x="289" y="169"/>
                  </a:cubicBezTo>
                  <a:cubicBezTo>
                    <a:pt x="289" y="194"/>
                    <a:pt x="289" y="194"/>
                    <a:pt x="289" y="194"/>
                  </a:cubicBezTo>
                  <a:lnTo>
                    <a:pt x="297" y="194"/>
                  </a:lnTo>
                  <a:close/>
                  <a:moveTo>
                    <a:pt x="297" y="242"/>
                  </a:moveTo>
                  <a:cubicBezTo>
                    <a:pt x="297" y="218"/>
                    <a:pt x="297" y="218"/>
                    <a:pt x="297" y="218"/>
                  </a:cubicBezTo>
                  <a:cubicBezTo>
                    <a:pt x="289" y="218"/>
                    <a:pt x="289" y="218"/>
                    <a:pt x="289" y="218"/>
                  </a:cubicBezTo>
                  <a:cubicBezTo>
                    <a:pt x="289" y="242"/>
                    <a:pt x="289" y="242"/>
                    <a:pt x="289" y="242"/>
                  </a:cubicBezTo>
                  <a:lnTo>
                    <a:pt x="297" y="242"/>
                  </a:lnTo>
                  <a:close/>
                  <a:moveTo>
                    <a:pt x="297" y="291"/>
                  </a:moveTo>
                  <a:cubicBezTo>
                    <a:pt x="297" y="267"/>
                    <a:pt x="297" y="267"/>
                    <a:pt x="297" y="267"/>
                  </a:cubicBezTo>
                  <a:cubicBezTo>
                    <a:pt x="289" y="267"/>
                    <a:pt x="289" y="267"/>
                    <a:pt x="289" y="267"/>
                  </a:cubicBezTo>
                  <a:cubicBezTo>
                    <a:pt x="289" y="291"/>
                    <a:pt x="289" y="291"/>
                    <a:pt x="289" y="291"/>
                  </a:cubicBezTo>
                  <a:lnTo>
                    <a:pt x="297" y="291"/>
                  </a:lnTo>
                  <a:close/>
                  <a:moveTo>
                    <a:pt x="297" y="340"/>
                  </a:moveTo>
                  <a:cubicBezTo>
                    <a:pt x="297" y="316"/>
                    <a:pt x="297" y="316"/>
                    <a:pt x="297" y="316"/>
                  </a:cubicBezTo>
                  <a:cubicBezTo>
                    <a:pt x="289" y="316"/>
                    <a:pt x="289" y="316"/>
                    <a:pt x="289" y="316"/>
                  </a:cubicBezTo>
                  <a:cubicBezTo>
                    <a:pt x="289" y="340"/>
                    <a:pt x="289" y="340"/>
                    <a:pt x="289" y="340"/>
                  </a:cubicBezTo>
                  <a:lnTo>
                    <a:pt x="297" y="340"/>
                  </a:lnTo>
                  <a:close/>
                  <a:moveTo>
                    <a:pt x="297" y="389"/>
                  </a:moveTo>
                  <a:cubicBezTo>
                    <a:pt x="297" y="364"/>
                    <a:pt x="297" y="364"/>
                    <a:pt x="297" y="364"/>
                  </a:cubicBezTo>
                  <a:cubicBezTo>
                    <a:pt x="289" y="364"/>
                    <a:pt x="289" y="364"/>
                    <a:pt x="289" y="364"/>
                  </a:cubicBezTo>
                  <a:cubicBezTo>
                    <a:pt x="289" y="389"/>
                    <a:pt x="289" y="389"/>
                    <a:pt x="289" y="389"/>
                  </a:cubicBezTo>
                  <a:lnTo>
                    <a:pt x="297" y="389"/>
                  </a:lnTo>
                  <a:close/>
                  <a:moveTo>
                    <a:pt x="297" y="438"/>
                  </a:moveTo>
                  <a:cubicBezTo>
                    <a:pt x="297" y="413"/>
                    <a:pt x="297" y="413"/>
                    <a:pt x="297" y="413"/>
                  </a:cubicBezTo>
                  <a:cubicBezTo>
                    <a:pt x="289" y="413"/>
                    <a:pt x="289" y="413"/>
                    <a:pt x="289" y="413"/>
                  </a:cubicBezTo>
                  <a:cubicBezTo>
                    <a:pt x="289" y="438"/>
                    <a:pt x="289" y="438"/>
                    <a:pt x="289" y="438"/>
                  </a:cubicBezTo>
                  <a:lnTo>
                    <a:pt x="297" y="438"/>
                  </a:lnTo>
                  <a:close/>
                  <a:moveTo>
                    <a:pt x="297" y="486"/>
                  </a:moveTo>
                  <a:cubicBezTo>
                    <a:pt x="297" y="462"/>
                    <a:pt x="297" y="462"/>
                    <a:pt x="297" y="462"/>
                  </a:cubicBezTo>
                  <a:cubicBezTo>
                    <a:pt x="289" y="462"/>
                    <a:pt x="289" y="462"/>
                    <a:pt x="289" y="462"/>
                  </a:cubicBezTo>
                  <a:cubicBezTo>
                    <a:pt x="289" y="486"/>
                    <a:pt x="289" y="486"/>
                    <a:pt x="289" y="486"/>
                  </a:cubicBezTo>
                  <a:lnTo>
                    <a:pt x="297" y="486"/>
                  </a:lnTo>
                  <a:close/>
                  <a:moveTo>
                    <a:pt x="297" y="535"/>
                  </a:moveTo>
                  <a:cubicBezTo>
                    <a:pt x="297" y="511"/>
                    <a:pt x="297" y="511"/>
                    <a:pt x="297" y="511"/>
                  </a:cubicBezTo>
                  <a:cubicBezTo>
                    <a:pt x="289" y="511"/>
                    <a:pt x="289" y="511"/>
                    <a:pt x="289" y="511"/>
                  </a:cubicBezTo>
                  <a:cubicBezTo>
                    <a:pt x="289" y="535"/>
                    <a:pt x="289" y="535"/>
                    <a:pt x="289" y="535"/>
                  </a:cubicBezTo>
                  <a:lnTo>
                    <a:pt x="297" y="535"/>
                  </a:lnTo>
                  <a:close/>
                  <a:moveTo>
                    <a:pt x="297" y="584"/>
                  </a:moveTo>
                  <a:cubicBezTo>
                    <a:pt x="297" y="559"/>
                    <a:pt x="297" y="559"/>
                    <a:pt x="297" y="559"/>
                  </a:cubicBezTo>
                  <a:cubicBezTo>
                    <a:pt x="289" y="559"/>
                    <a:pt x="289" y="559"/>
                    <a:pt x="289" y="559"/>
                  </a:cubicBezTo>
                  <a:cubicBezTo>
                    <a:pt x="289" y="584"/>
                    <a:pt x="289" y="584"/>
                    <a:pt x="289" y="584"/>
                  </a:cubicBezTo>
                  <a:lnTo>
                    <a:pt x="297" y="584"/>
                  </a:lnTo>
                  <a:close/>
                  <a:moveTo>
                    <a:pt x="297" y="633"/>
                  </a:moveTo>
                  <a:cubicBezTo>
                    <a:pt x="297" y="608"/>
                    <a:pt x="297" y="608"/>
                    <a:pt x="297" y="608"/>
                  </a:cubicBezTo>
                  <a:cubicBezTo>
                    <a:pt x="289" y="608"/>
                    <a:pt x="289" y="608"/>
                    <a:pt x="289" y="608"/>
                  </a:cubicBezTo>
                  <a:cubicBezTo>
                    <a:pt x="289" y="633"/>
                    <a:pt x="289" y="633"/>
                    <a:pt x="289" y="633"/>
                  </a:cubicBezTo>
                  <a:lnTo>
                    <a:pt x="297" y="63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62">
              <a:extLst>
                <a:ext uri="{FF2B5EF4-FFF2-40B4-BE49-F238E27FC236}">
                  <a16:creationId xmlns="" xmlns:a16="http://schemas.microsoft.com/office/drawing/2014/main" id="{1C6FC8D1-EF4D-D143-96A2-78DD3358E5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1227" y="2152227"/>
              <a:ext cx="1315287" cy="1450301"/>
            </a:xfrm>
            <a:custGeom>
              <a:avLst/>
              <a:gdLst>
                <a:gd name="T0" fmla="*/ 0 w 856"/>
                <a:gd name="T1" fmla="*/ 8 h 944"/>
                <a:gd name="T2" fmla="*/ 72 w 856"/>
                <a:gd name="T3" fmla="*/ 0 h 944"/>
                <a:gd name="T4" fmla="*/ 72 w 856"/>
                <a:gd name="T5" fmla="*/ 8 h 944"/>
                <a:gd name="T6" fmla="*/ 97 w 856"/>
                <a:gd name="T7" fmla="*/ 0 h 944"/>
                <a:gd name="T8" fmla="*/ 121 w 856"/>
                <a:gd name="T9" fmla="*/ 0 h 944"/>
                <a:gd name="T10" fmla="*/ 145 w 856"/>
                <a:gd name="T11" fmla="*/ 8 h 944"/>
                <a:gd name="T12" fmla="*/ 218 w 856"/>
                <a:gd name="T13" fmla="*/ 0 h 944"/>
                <a:gd name="T14" fmla="*/ 218 w 856"/>
                <a:gd name="T15" fmla="*/ 8 h 944"/>
                <a:gd name="T16" fmla="*/ 243 w 856"/>
                <a:gd name="T17" fmla="*/ 0 h 944"/>
                <a:gd name="T18" fmla="*/ 267 w 856"/>
                <a:gd name="T19" fmla="*/ 0 h 944"/>
                <a:gd name="T20" fmla="*/ 291 w 856"/>
                <a:gd name="T21" fmla="*/ 8 h 944"/>
                <a:gd name="T22" fmla="*/ 364 w 856"/>
                <a:gd name="T23" fmla="*/ 0 h 944"/>
                <a:gd name="T24" fmla="*/ 364 w 856"/>
                <a:gd name="T25" fmla="*/ 8 h 944"/>
                <a:gd name="T26" fmla="*/ 388 w 856"/>
                <a:gd name="T27" fmla="*/ 0 h 944"/>
                <a:gd name="T28" fmla="*/ 413 w 856"/>
                <a:gd name="T29" fmla="*/ 0 h 944"/>
                <a:gd name="T30" fmla="*/ 437 w 856"/>
                <a:gd name="T31" fmla="*/ 8 h 944"/>
                <a:gd name="T32" fmla="*/ 510 w 856"/>
                <a:gd name="T33" fmla="*/ 0 h 944"/>
                <a:gd name="T34" fmla="*/ 510 w 856"/>
                <a:gd name="T35" fmla="*/ 8 h 944"/>
                <a:gd name="T36" fmla="*/ 534 w 856"/>
                <a:gd name="T37" fmla="*/ 0 h 944"/>
                <a:gd name="T38" fmla="*/ 558 w 856"/>
                <a:gd name="T39" fmla="*/ 0 h 944"/>
                <a:gd name="T40" fmla="*/ 583 w 856"/>
                <a:gd name="T41" fmla="*/ 8 h 944"/>
                <a:gd name="T42" fmla="*/ 656 w 856"/>
                <a:gd name="T43" fmla="*/ 0 h 944"/>
                <a:gd name="T44" fmla="*/ 656 w 856"/>
                <a:gd name="T45" fmla="*/ 8 h 944"/>
                <a:gd name="T46" fmla="*/ 680 w 856"/>
                <a:gd name="T47" fmla="*/ 0 h 944"/>
                <a:gd name="T48" fmla="*/ 704 w 856"/>
                <a:gd name="T49" fmla="*/ 0 h 944"/>
                <a:gd name="T50" fmla="*/ 728 w 856"/>
                <a:gd name="T51" fmla="*/ 8 h 944"/>
                <a:gd name="T52" fmla="*/ 801 w 856"/>
                <a:gd name="T53" fmla="*/ 0 h 944"/>
                <a:gd name="T54" fmla="*/ 801 w 856"/>
                <a:gd name="T55" fmla="*/ 8 h 944"/>
                <a:gd name="T56" fmla="*/ 827 w 856"/>
                <a:gd name="T57" fmla="*/ 4 h 944"/>
                <a:gd name="T58" fmla="*/ 847 w 856"/>
                <a:gd name="T59" fmla="*/ 20 h 944"/>
                <a:gd name="T60" fmla="*/ 855 w 856"/>
                <a:gd name="T61" fmla="*/ 44 h 944"/>
                <a:gd name="T62" fmla="*/ 848 w 856"/>
                <a:gd name="T63" fmla="*/ 69 h 944"/>
                <a:gd name="T64" fmla="*/ 856 w 856"/>
                <a:gd name="T65" fmla="*/ 93 h 944"/>
                <a:gd name="T66" fmla="*/ 856 w 856"/>
                <a:gd name="T67" fmla="*/ 118 h 944"/>
                <a:gd name="T68" fmla="*/ 848 w 856"/>
                <a:gd name="T69" fmla="*/ 142 h 944"/>
                <a:gd name="T70" fmla="*/ 856 w 856"/>
                <a:gd name="T71" fmla="*/ 215 h 944"/>
                <a:gd name="T72" fmla="*/ 848 w 856"/>
                <a:gd name="T73" fmla="*/ 215 h 944"/>
                <a:gd name="T74" fmla="*/ 856 w 856"/>
                <a:gd name="T75" fmla="*/ 239 h 944"/>
                <a:gd name="T76" fmla="*/ 856 w 856"/>
                <a:gd name="T77" fmla="*/ 264 h 944"/>
                <a:gd name="T78" fmla="*/ 848 w 856"/>
                <a:gd name="T79" fmla="*/ 288 h 944"/>
                <a:gd name="T80" fmla="*/ 856 w 856"/>
                <a:gd name="T81" fmla="*/ 361 h 944"/>
                <a:gd name="T82" fmla="*/ 848 w 856"/>
                <a:gd name="T83" fmla="*/ 361 h 944"/>
                <a:gd name="T84" fmla="*/ 856 w 856"/>
                <a:gd name="T85" fmla="*/ 385 h 944"/>
                <a:gd name="T86" fmla="*/ 856 w 856"/>
                <a:gd name="T87" fmla="*/ 409 h 944"/>
                <a:gd name="T88" fmla="*/ 848 w 856"/>
                <a:gd name="T89" fmla="*/ 434 h 944"/>
                <a:gd name="T90" fmla="*/ 856 w 856"/>
                <a:gd name="T91" fmla="*/ 506 h 944"/>
                <a:gd name="T92" fmla="*/ 848 w 856"/>
                <a:gd name="T93" fmla="*/ 506 h 944"/>
                <a:gd name="T94" fmla="*/ 856 w 856"/>
                <a:gd name="T95" fmla="*/ 531 h 944"/>
                <a:gd name="T96" fmla="*/ 856 w 856"/>
                <a:gd name="T97" fmla="*/ 555 h 944"/>
                <a:gd name="T98" fmla="*/ 848 w 856"/>
                <a:gd name="T99" fmla="*/ 579 h 944"/>
                <a:gd name="T100" fmla="*/ 856 w 856"/>
                <a:gd name="T101" fmla="*/ 652 h 944"/>
                <a:gd name="T102" fmla="*/ 848 w 856"/>
                <a:gd name="T103" fmla="*/ 652 h 944"/>
                <a:gd name="T104" fmla="*/ 856 w 856"/>
                <a:gd name="T105" fmla="*/ 677 h 944"/>
                <a:gd name="T106" fmla="*/ 856 w 856"/>
                <a:gd name="T107" fmla="*/ 701 h 944"/>
                <a:gd name="T108" fmla="*/ 848 w 856"/>
                <a:gd name="T109" fmla="*/ 725 h 944"/>
                <a:gd name="T110" fmla="*/ 856 w 856"/>
                <a:gd name="T111" fmla="*/ 798 h 944"/>
                <a:gd name="T112" fmla="*/ 848 w 856"/>
                <a:gd name="T113" fmla="*/ 798 h 944"/>
                <a:gd name="T114" fmla="*/ 856 w 856"/>
                <a:gd name="T115" fmla="*/ 822 h 944"/>
                <a:gd name="T116" fmla="*/ 856 w 856"/>
                <a:gd name="T117" fmla="*/ 847 h 944"/>
                <a:gd name="T118" fmla="*/ 848 w 856"/>
                <a:gd name="T119" fmla="*/ 871 h 944"/>
                <a:gd name="T120" fmla="*/ 856 w 856"/>
                <a:gd name="T121" fmla="*/ 944 h 944"/>
                <a:gd name="T122" fmla="*/ 848 w 856"/>
                <a:gd name="T123" fmla="*/ 944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6" h="9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24" y="0"/>
                  </a:lnTo>
                  <a:close/>
                  <a:moveTo>
                    <a:pt x="72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72" y="8"/>
                    <a:pt x="72" y="8"/>
                    <a:pt x="72" y="8"/>
                  </a:cubicBezTo>
                  <a:lnTo>
                    <a:pt x="72" y="0"/>
                  </a:lnTo>
                  <a:close/>
                  <a:moveTo>
                    <a:pt x="121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121" y="8"/>
                    <a:pt x="121" y="8"/>
                    <a:pt x="121" y="8"/>
                  </a:cubicBezTo>
                  <a:lnTo>
                    <a:pt x="121" y="0"/>
                  </a:lnTo>
                  <a:close/>
                  <a:moveTo>
                    <a:pt x="170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70" y="8"/>
                    <a:pt x="170" y="8"/>
                    <a:pt x="170" y="8"/>
                  </a:cubicBezTo>
                  <a:lnTo>
                    <a:pt x="170" y="0"/>
                  </a:lnTo>
                  <a:close/>
                  <a:moveTo>
                    <a:pt x="218" y="0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218" y="8"/>
                    <a:pt x="218" y="8"/>
                    <a:pt x="218" y="8"/>
                  </a:cubicBezTo>
                  <a:lnTo>
                    <a:pt x="218" y="0"/>
                  </a:lnTo>
                  <a:close/>
                  <a:moveTo>
                    <a:pt x="267" y="0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243" y="8"/>
                    <a:pt x="243" y="8"/>
                    <a:pt x="243" y="8"/>
                  </a:cubicBezTo>
                  <a:cubicBezTo>
                    <a:pt x="267" y="8"/>
                    <a:pt x="267" y="8"/>
                    <a:pt x="267" y="8"/>
                  </a:cubicBezTo>
                  <a:lnTo>
                    <a:pt x="267" y="0"/>
                  </a:lnTo>
                  <a:close/>
                  <a:moveTo>
                    <a:pt x="315" y="0"/>
                  </a:moveTo>
                  <a:cubicBezTo>
                    <a:pt x="291" y="0"/>
                    <a:pt x="291" y="0"/>
                    <a:pt x="291" y="0"/>
                  </a:cubicBezTo>
                  <a:cubicBezTo>
                    <a:pt x="291" y="8"/>
                    <a:pt x="291" y="8"/>
                    <a:pt x="291" y="8"/>
                  </a:cubicBezTo>
                  <a:cubicBezTo>
                    <a:pt x="315" y="8"/>
                    <a:pt x="315" y="8"/>
                    <a:pt x="315" y="8"/>
                  </a:cubicBezTo>
                  <a:lnTo>
                    <a:pt x="315" y="0"/>
                  </a:lnTo>
                  <a:close/>
                  <a:moveTo>
                    <a:pt x="364" y="0"/>
                  </a:moveTo>
                  <a:cubicBezTo>
                    <a:pt x="340" y="0"/>
                    <a:pt x="340" y="0"/>
                    <a:pt x="340" y="0"/>
                  </a:cubicBezTo>
                  <a:cubicBezTo>
                    <a:pt x="340" y="8"/>
                    <a:pt x="340" y="8"/>
                    <a:pt x="340" y="8"/>
                  </a:cubicBezTo>
                  <a:cubicBezTo>
                    <a:pt x="364" y="8"/>
                    <a:pt x="364" y="8"/>
                    <a:pt x="364" y="8"/>
                  </a:cubicBezTo>
                  <a:lnTo>
                    <a:pt x="364" y="0"/>
                  </a:lnTo>
                  <a:close/>
                  <a:moveTo>
                    <a:pt x="413" y="0"/>
                  </a:moveTo>
                  <a:cubicBezTo>
                    <a:pt x="388" y="0"/>
                    <a:pt x="388" y="0"/>
                    <a:pt x="388" y="0"/>
                  </a:cubicBezTo>
                  <a:cubicBezTo>
                    <a:pt x="388" y="8"/>
                    <a:pt x="388" y="8"/>
                    <a:pt x="388" y="8"/>
                  </a:cubicBezTo>
                  <a:cubicBezTo>
                    <a:pt x="413" y="8"/>
                    <a:pt x="413" y="8"/>
                    <a:pt x="413" y="8"/>
                  </a:cubicBezTo>
                  <a:lnTo>
                    <a:pt x="413" y="0"/>
                  </a:lnTo>
                  <a:close/>
                  <a:moveTo>
                    <a:pt x="461" y="0"/>
                  </a:moveTo>
                  <a:cubicBezTo>
                    <a:pt x="437" y="0"/>
                    <a:pt x="437" y="0"/>
                    <a:pt x="437" y="0"/>
                  </a:cubicBezTo>
                  <a:cubicBezTo>
                    <a:pt x="437" y="8"/>
                    <a:pt x="437" y="8"/>
                    <a:pt x="437" y="8"/>
                  </a:cubicBezTo>
                  <a:cubicBezTo>
                    <a:pt x="461" y="8"/>
                    <a:pt x="461" y="8"/>
                    <a:pt x="461" y="8"/>
                  </a:cubicBezTo>
                  <a:lnTo>
                    <a:pt x="461" y="0"/>
                  </a:lnTo>
                  <a:close/>
                  <a:moveTo>
                    <a:pt x="510" y="0"/>
                  </a:moveTo>
                  <a:cubicBezTo>
                    <a:pt x="485" y="0"/>
                    <a:pt x="485" y="0"/>
                    <a:pt x="485" y="0"/>
                  </a:cubicBezTo>
                  <a:cubicBezTo>
                    <a:pt x="485" y="8"/>
                    <a:pt x="485" y="8"/>
                    <a:pt x="485" y="8"/>
                  </a:cubicBezTo>
                  <a:cubicBezTo>
                    <a:pt x="510" y="8"/>
                    <a:pt x="510" y="8"/>
                    <a:pt x="510" y="8"/>
                  </a:cubicBezTo>
                  <a:lnTo>
                    <a:pt x="510" y="0"/>
                  </a:lnTo>
                  <a:close/>
                  <a:moveTo>
                    <a:pt x="558" y="0"/>
                  </a:moveTo>
                  <a:cubicBezTo>
                    <a:pt x="534" y="0"/>
                    <a:pt x="534" y="0"/>
                    <a:pt x="534" y="0"/>
                  </a:cubicBezTo>
                  <a:cubicBezTo>
                    <a:pt x="534" y="8"/>
                    <a:pt x="534" y="8"/>
                    <a:pt x="534" y="8"/>
                  </a:cubicBezTo>
                  <a:cubicBezTo>
                    <a:pt x="558" y="8"/>
                    <a:pt x="558" y="8"/>
                    <a:pt x="558" y="8"/>
                  </a:cubicBezTo>
                  <a:lnTo>
                    <a:pt x="558" y="0"/>
                  </a:lnTo>
                  <a:close/>
                  <a:moveTo>
                    <a:pt x="607" y="0"/>
                  </a:moveTo>
                  <a:cubicBezTo>
                    <a:pt x="583" y="0"/>
                    <a:pt x="583" y="0"/>
                    <a:pt x="583" y="0"/>
                  </a:cubicBezTo>
                  <a:cubicBezTo>
                    <a:pt x="583" y="8"/>
                    <a:pt x="583" y="8"/>
                    <a:pt x="583" y="8"/>
                  </a:cubicBezTo>
                  <a:cubicBezTo>
                    <a:pt x="607" y="8"/>
                    <a:pt x="607" y="8"/>
                    <a:pt x="607" y="8"/>
                  </a:cubicBezTo>
                  <a:lnTo>
                    <a:pt x="607" y="0"/>
                  </a:lnTo>
                  <a:close/>
                  <a:moveTo>
                    <a:pt x="656" y="0"/>
                  </a:moveTo>
                  <a:cubicBezTo>
                    <a:pt x="631" y="0"/>
                    <a:pt x="631" y="0"/>
                    <a:pt x="631" y="0"/>
                  </a:cubicBezTo>
                  <a:cubicBezTo>
                    <a:pt x="631" y="8"/>
                    <a:pt x="631" y="8"/>
                    <a:pt x="631" y="8"/>
                  </a:cubicBezTo>
                  <a:cubicBezTo>
                    <a:pt x="656" y="8"/>
                    <a:pt x="656" y="8"/>
                    <a:pt x="656" y="8"/>
                  </a:cubicBezTo>
                  <a:lnTo>
                    <a:pt x="656" y="0"/>
                  </a:lnTo>
                  <a:close/>
                  <a:moveTo>
                    <a:pt x="704" y="0"/>
                  </a:moveTo>
                  <a:cubicBezTo>
                    <a:pt x="680" y="0"/>
                    <a:pt x="680" y="0"/>
                    <a:pt x="680" y="0"/>
                  </a:cubicBezTo>
                  <a:cubicBezTo>
                    <a:pt x="680" y="8"/>
                    <a:pt x="680" y="8"/>
                    <a:pt x="680" y="8"/>
                  </a:cubicBezTo>
                  <a:cubicBezTo>
                    <a:pt x="704" y="8"/>
                    <a:pt x="704" y="8"/>
                    <a:pt x="704" y="8"/>
                  </a:cubicBezTo>
                  <a:lnTo>
                    <a:pt x="704" y="0"/>
                  </a:lnTo>
                  <a:close/>
                  <a:moveTo>
                    <a:pt x="753" y="0"/>
                  </a:moveTo>
                  <a:cubicBezTo>
                    <a:pt x="728" y="0"/>
                    <a:pt x="728" y="0"/>
                    <a:pt x="728" y="0"/>
                  </a:cubicBezTo>
                  <a:cubicBezTo>
                    <a:pt x="728" y="8"/>
                    <a:pt x="728" y="8"/>
                    <a:pt x="728" y="8"/>
                  </a:cubicBezTo>
                  <a:cubicBezTo>
                    <a:pt x="753" y="8"/>
                    <a:pt x="753" y="8"/>
                    <a:pt x="753" y="8"/>
                  </a:cubicBezTo>
                  <a:lnTo>
                    <a:pt x="753" y="0"/>
                  </a:lnTo>
                  <a:close/>
                  <a:moveTo>
                    <a:pt x="801" y="0"/>
                  </a:moveTo>
                  <a:cubicBezTo>
                    <a:pt x="777" y="0"/>
                    <a:pt x="777" y="0"/>
                    <a:pt x="777" y="0"/>
                  </a:cubicBezTo>
                  <a:cubicBezTo>
                    <a:pt x="777" y="8"/>
                    <a:pt x="777" y="8"/>
                    <a:pt x="777" y="8"/>
                  </a:cubicBezTo>
                  <a:cubicBezTo>
                    <a:pt x="801" y="8"/>
                    <a:pt x="801" y="8"/>
                    <a:pt x="801" y="8"/>
                  </a:cubicBezTo>
                  <a:lnTo>
                    <a:pt x="801" y="0"/>
                  </a:lnTo>
                  <a:close/>
                  <a:moveTo>
                    <a:pt x="847" y="20"/>
                  </a:moveTo>
                  <a:cubicBezTo>
                    <a:pt x="843" y="13"/>
                    <a:pt x="836" y="7"/>
                    <a:pt x="827" y="4"/>
                  </a:cubicBezTo>
                  <a:cubicBezTo>
                    <a:pt x="824" y="11"/>
                    <a:pt x="824" y="11"/>
                    <a:pt x="824" y="11"/>
                  </a:cubicBezTo>
                  <a:cubicBezTo>
                    <a:pt x="832" y="14"/>
                    <a:pt x="837" y="18"/>
                    <a:pt x="841" y="24"/>
                  </a:cubicBezTo>
                  <a:lnTo>
                    <a:pt x="847" y="20"/>
                  </a:lnTo>
                  <a:close/>
                  <a:moveTo>
                    <a:pt x="856" y="69"/>
                  </a:moveTo>
                  <a:cubicBezTo>
                    <a:pt x="856" y="57"/>
                    <a:pt x="856" y="57"/>
                    <a:pt x="856" y="57"/>
                  </a:cubicBezTo>
                  <a:cubicBezTo>
                    <a:pt x="856" y="53"/>
                    <a:pt x="856" y="49"/>
                    <a:pt x="855" y="44"/>
                  </a:cubicBezTo>
                  <a:cubicBezTo>
                    <a:pt x="848" y="45"/>
                    <a:pt x="848" y="45"/>
                    <a:pt x="848" y="45"/>
                  </a:cubicBezTo>
                  <a:cubicBezTo>
                    <a:pt x="848" y="49"/>
                    <a:pt x="848" y="53"/>
                    <a:pt x="848" y="57"/>
                  </a:cubicBezTo>
                  <a:cubicBezTo>
                    <a:pt x="848" y="69"/>
                    <a:pt x="848" y="69"/>
                    <a:pt x="848" y="69"/>
                  </a:cubicBezTo>
                  <a:lnTo>
                    <a:pt x="856" y="69"/>
                  </a:lnTo>
                  <a:close/>
                  <a:moveTo>
                    <a:pt x="856" y="118"/>
                  </a:moveTo>
                  <a:cubicBezTo>
                    <a:pt x="856" y="93"/>
                    <a:pt x="856" y="93"/>
                    <a:pt x="856" y="93"/>
                  </a:cubicBezTo>
                  <a:cubicBezTo>
                    <a:pt x="848" y="93"/>
                    <a:pt x="848" y="93"/>
                    <a:pt x="848" y="93"/>
                  </a:cubicBezTo>
                  <a:cubicBezTo>
                    <a:pt x="848" y="118"/>
                    <a:pt x="848" y="118"/>
                    <a:pt x="848" y="118"/>
                  </a:cubicBezTo>
                  <a:lnTo>
                    <a:pt x="856" y="118"/>
                  </a:lnTo>
                  <a:close/>
                  <a:moveTo>
                    <a:pt x="856" y="166"/>
                  </a:moveTo>
                  <a:cubicBezTo>
                    <a:pt x="856" y="142"/>
                    <a:pt x="856" y="142"/>
                    <a:pt x="856" y="142"/>
                  </a:cubicBezTo>
                  <a:cubicBezTo>
                    <a:pt x="848" y="142"/>
                    <a:pt x="848" y="142"/>
                    <a:pt x="848" y="142"/>
                  </a:cubicBezTo>
                  <a:cubicBezTo>
                    <a:pt x="848" y="166"/>
                    <a:pt x="848" y="166"/>
                    <a:pt x="848" y="166"/>
                  </a:cubicBezTo>
                  <a:lnTo>
                    <a:pt x="856" y="166"/>
                  </a:lnTo>
                  <a:close/>
                  <a:moveTo>
                    <a:pt x="856" y="215"/>
                  </a:moveTo>
                  <a:cubicBezTo>
                    <a:pt x="856" y="191"/>
                    <a:pt x="856" y="191"/>
                    <a:pt x="856" y="191"/>
                  </a:cubicBezTo>
                  <a:cubicBezTo>
                    <a:pt x="848" y="191"/>
                    <a:pt x="848" y="191"/>
                    <a:pt x="848" y="191"/>
                  </a:cubicBezTo>
                  <a:cubicBezTo>
                    <a:pt x="848" y="215"/>
                    <a:pt x="848" y="215"/>
                    <a:pt x="848" y="215"/>
                  </a:cubicBezTo>
                  <a:lnTo>
                    <a:pt x="856" y="215"/>
                  </a:lnTo>
                  <a:close/>
                  <a:moveTo>
                    <a:pt x="856" y="264"/>
                  </a:moveTo>
                  <a:cubicBezTo>
                    <a:pt x="856" y="239"/>
                    <a:pt x="856" y="239"/>
                    <a:pt x="856" y="239"/>
                  </a:cubicBezTo>
                  <a:cubicBezTo>
                    <a:pt x="848" y="239"/>
                    <a:pt x="848" y="239"/>
                    <a:pt x="848" y="239"/>
                  </a:cubicBezTo>
                  <a:cubicBezTo>
                    <a:pt x="848" y="264"/>
                    <a:pt x="848" y="264"/>
                    <a:pt x="848" y="264"/>
                  </a:cubicBezTo>
                  <a:lnTo>
                    <a:pt x="856" y="264"/>
                  </a:lnTo>
                  <a:close/>
                  <a:moveTo>
                    <a:pt x="856" y="312"/>
                  </a:moveTo>
                  <a:cubicBezTo>
                    <a:pt x="856" y="288"/>
                    <a:pt x="856" y="288"/>
                    <a:pt x="856" y="288"/>
                  </a:cubicBezTo>
                  <a:cubicBezTo>
                    <a:pt x="848" y="288"/>
                    <a:pt x="848" y="288"/>
                    <a:pt x="848" y="288"/>
                  </a:cubicBezTo>
                  <a:cubicBezTo>
                    <a:pt x="848" y="312"/>
                    <a:pt x="848" y="312"/>
                    <a:pt x="848" y="312"/>
                  </a:cubicBezTo>
                  <a:lnTo>
                    <a:pt x="856" y="312"/>
                  </a:lnTo>
                  <a:close/>
                  <a:moveTo>
                    <a:pt x="856" y="361"/>
                  </a:moveTo>
                  <a:cubicBezTo>
                    <a:pt x="856" y="336"/>
                    <a:pt x="856" y="336"/>
                    <a:pt x="856" y="336"/>
                  </a:cubicBezTo>
                  <a:cubicBezTo>
                    <a:pt x="848" y="336"/>
                    <a:pt x="848" y="336"/>
                    <a:pt x="848" y="336"/>
                  </a:cubicBezTo>
                  <a:cubicBezTo>
                    <a:pt x="848" y="361"/>
                    <a:pt x="848" y="361"/>
                    <a:pt x="848" y="361"/>
                  </a:cubicBezTo>
                  <a:lnTo>
                    <a:pt x="856" y="361"/>
                  </a:lnTo>
                  <a:close/>
                  <a:moveTo>
                    <a:pt x="856" y="409"/>
                  </a:moveTo>
                  <a:cubicBezTo>
                    <a:pt x="856" y="385"/>
                    <a:pt x="856" y="385"/>
                    <a:pt x="856" y="385"/>
                  </a:cubicBezTo>
                  <a:cubicBezTo>
                    <a:pt x="848" y="385"/>
                    <a:pt x="848" y="385"/>
                    <a:pt x="848" y="385"/>
                  </a:cubicBezTo>
                  <a:cubicBezTo>
                    <a:pt x="848" y="409"/>
                    <a:pt x="848" y="409"/>
                    <a:pt x="848" y="409"/>
                  </a:cubicBezTo>
                  <a:lnTo>
                    <a:pt x="856" y="409"/>
                  </a:lnTo>
                  <a:close/>
                  <a:moveTo>
                    <a:pt x="856" y="458"/>
                  </a:moveTo>
                  <a:cubicBezTo>
                    <a:pt x="856" y="434"/>
                    <a:pt x="856" y="434"/>
                    <a:pt x="856" y="434"/>
                  </a:cubicBezTo>
                  <a:cubicBezTo>
                    <a:pt x="848" y="434"/>
                    <a:pt x="848" y="434"/>
                    <a:pt x="848" y="434"/>
                  </a:cubicBezTo>
                  <a:cubicBezTo>
                    <a:pt x="848" y="458"/>
                    <a:pt x="848" y="458"/>
                    <a:pt x="848" y="458"/>
                  </a:cubicBezTo>
                  <a:lnTo>
                    <a:pt x="856" y="458"/>
                  </a:lnTo>
                  <a:close/>
                  <a:moveTo>
                    <a:pt x="856" y="506"/>
                  </a:moveTo>
                  <a:cubicBezTo>
                    <a:pt x="856" y="482"/>
                    <a:pt x="856" y="482"/>
                    <a:pt x="856" y="482"/>
                  </a:cubicBezTo>
                  <a:cubicBezTo>
                    <a:pt x="848" y="482"/>
                    <a:pt x="848" y="482"/>
                    <a:pt x="848" y="482"/>
                  </a:cubicBezTo>
                  <a:cubicBezTo>
                    <a:pt x="848" y="506"/>
                    <a:pt x="848" y="506"/>
                    <a:pt x="848" y="506"/>
                  </a:cubicBezTo>
                  <a:lnTo>
                    <a:pt x="856" y="506"/>
                  </a:lnTo>
                  <a:close/>
                  <a:moveTo>
                    <a:pt x="856" y="555"/>
                  </a:moveTo>
                  <a:cubicBezTo>
                    <a:pt x="856" y="531"/>
                    <a:pt x="856" y="531"/>
                    <a:pt x="856" y="531"/>
                  </a:cubicBezTo>
                  <a:cubicBezTo>
                    <a:pt x="848" y="531"/>
                    <a:pt x="848" y="531"/>
                    <a:pt x="848" y="531"/>
                  </a:cubicBezTo>
                  <a:cubicBezTo>
                    <a:pt x="848" y="555"/>
                    <a:pt x="848" y="555"/>
                    <a:pt x="848" y="555"/>
                  </a:cubicBezTo>
                  <a:lnTo>
                    <a:pt x="856" y="555"/>
                  </a:lnTo>
                  <a:close/>
                  <a:moveTo>
                    <a:pt x="856" y="604"/>
                  </a:moveTo>
                  <a:cubicBezTo>
                    <a:pt x="856" y="579"/>
                    <a:pt x="856" y="579"/>
                    <a:pt x="856" y="579"/>
                  </a:cubicBezTo>
                  <a:cubicBezTo>
                    <a:pt x="848" y="579"/>
                    <a:pt x="848" y="579"/>
                    <a:pt x="848" y="579"/>
                  </a:cubicBezTo>
                  <a:cubicBezTo>
                    <a:pt x="848" y="604"/>
                    <a:pt x="848" y="604"/>
                    <a:pt x="848" y="604"/>
                  </a:cubicBezTo>
                  <a:lnTo>
                    <a:pt x="856" y="604"/>
                  </a:lnTo>
                  <a:close/>
                  <a:moveTo>
                    <a:pt x="856" y="652"/>
                  </a:moveTo>
                  <a:cubicBezTo>
                    <a:pt x="856" y="628"/>
                    <a:pt x="856" y="628"/>
                    <a:pt x="856" y="628"/>
                  </a:cubicBezTo>
                  <a:cubicBezTo>
                    <a:pt x="848" y="628"/>
                    <a:pt x="848" y="628"/>
                    <a:pt x="848" y="628"/>
                  </a:cubicBezTo>
                  <a:cubicBezTo>
                    <a:pt x="848" y="652"/>
                    <a:pt x="848" y="652"/>
                    <a:pt x="848" y="652"/>
                  </a:cubicBezTo>
                  <a:lnTo>
                    <a:pt x="856" y="652"/>
                  </a:lnTo>
                  <a:close/>
                  <a:moveTo>
                    <a:pt x="856" y="701"/>
                  </a:moveTo>
                  <a:cubicBezTo>
                    <a:pt x="856" y="677"/>
                    <a:pt x="856" y="677"/>
                    <a:pt x="856" y="677"/>
                  </a:cubicBezTo>
                  <a:cubicBezTo>
                    <a:pt x="848" y="677"/>
                    <a:pt x="848" y="677"/>
                    <a:pt x="848" y="677"/>
                  </a:cubicBezTo>
                  <a:cubicBezTo>
                    <a:pt x="848" y="701"/>
                    <a:pt x="848" y="701"/>
                    <a:pt x="848" y="701"/>
                  </a:cubicBezTo>
                  <a:lnTo>
                    <a:pt x="856" y="701"/>
                  </a:lnTo>
                  <a:close/>
                  <a:moveTo>
                    <a:pt x="856" y="749"/>
                  </a:moveTo>
                  <a:cubicBezTo>
                    <a:pt x="856" y="725"/>
                    <a:pt x="856" y="725"/>
                    <a:pt x="856" y="725"/>
                  </a:cubicBezTo>
                  <a:cubicBezTo>
                    <a:pt x="848" y="725"/>
                    <a:pt x="848" y="725"/>
                    <a:pt x="848" y="725"/>
                  </a:cubicBezTo>
                  <a:cubicBezTo>
                    <a:pt x="848" y="749"/>
                    <a:pt x="848" y="749"/>
                    <a:pt x="848" y="749"/>
                  </a:cubicBezTo>
                  <a:lnTo>
                    <a:pt x="856" y="749"/>
                  </a:lnTo>
                  <a:close/>
                  <a:moveTo>
                    <a:pt x="856" y="798"/>
                  </a:moveTo>
                  <a:cubicBezTo>
                    <a:pt x="856" y="774"/>
                    <a:pt x="856" y="774"/>
                    <a:pt x="856" y="774"/>
                  </a:cubicBezTo>
                  <a:cubicBezTo>
                    <a:pt x="848" y="774"/>
                    <a:pt x="848" y="774"/>
                    <a:pt x="848" y="774"/>
                  </a:cubicBezTo>
                  <a:cubicBezTo>
                    <a:pt x="848" y="798"/>
                    <a:pt x="848" y="798"/>
                    <a:pt x="848" y="798"/>
                  </a:cubicBezTo>
                  <a:lnTo>
                    <a:pt x="856" y="798"/>
                  </a:lnTo>
                  <a:close/>
                  <a:moveTo>
                    <a:pt x="856" y="847"/>
                  </a:moveTo>
                  <a:cubicBezTo>
                    <a:pt x="856" y="822"/>
                    <a:pt x="856" y="822"/>
                    <a:pt x="856" y="822"/>
                  </a:cubicBezTo>
                  <a:cubicBezTo>
                    <a:pt x="848" y="822"/>
                    <a:pt x="848" y="822"/>
                    <a:pt x="848" y="822"/>
                  </a:cubicBezTo>
                  <a:cubicBezTo>
                    <a:pt x="848" y="847"/>
                    <a:pt x="848" y="847"/>
                    <a:pt x="848" y="847"/>
                  </a:cubicBezTo>
                  <a:lnTo>
                    <a:pt x="856" y="847"/>
                  </a:lnTo>
                  <a:close/>
                  <a:moveTo>
                    <a:pt x="856" y="895"/>
                  </a:moveTo>
                  <a:cubicBezTo>
                    <a:pt x="856" y="871"/>
                    <a:pt x="856" y="871"/>
                    <a:pt x="856" y="871"/>
                  </a:cubicBezTo>
                  <a:cubicBezTo>
                    <a:pt x="848" y="871"/>
                    <a:pt x="848" y="871"/>
                    <a:pt x="848" y="871"/>
                  </a:cubicBezTo>
                  <a:cubicBezTo>
                    <a:pt x="848" y="895"/>
                    <a:pt x="848" y="895"/>
                    <a:pt x="848" y="895"/>
                  </a:cubicBezTo>
                  <a:lnTo>
                    <a:pt x="856" y="895"/>
                  </a:lnTo>
                  <a:close/>
                  <a:moveTo>
                    <a:pt x="856" y="944"/>
                  </a:moveTo>
                  <a:cubicBezTo>
                    <a:pt x="856" y="919"/>
                    <a:pt x="856" y="919"/>
                    <a:pt x="856" y="919"/>
                  </a:cubicBezTo>
                  <a:cubicBezTo>
                    <a:pt x="848" y="919"/>
                    <a:pt x="848" y="919"/>
                    <a:pt x="848" y="919"/>
                  </a:cubicBezTo>
                  <a:cubicBezTo>
                    <a:pt x="848" y="944"/>
                    <a:pt x="848" y="944"/>
                    <a:pt x="848" y="944"/>
                  </a:cubicBezTo>
                  <a:lnTo>
                    <a:pt x="856" y="9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67">
              <a:extLst>
                <a:ext uri="{FF2B5EF4-FFF2-40B4-BE49-F238E27FC236}">
                  <a16:creationId xmlns="" xmlns:a16="http://schemas.microsoft.com/office/drawing/2014/main" id="{6FF93D33-33A2-044D-8A7E-0B052C7775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1467" y="1513457"/>
              <a:ext cx="566183" cy="2089071"/>
            </a:xfrm>
            <a:custGeom>
              <a:avLst/>
              <a:gdLst>
                <a:gd name="T0" fmla="*/ 0 w 369"/>
                <a:gd name="T1" fmla="*/ 8 h 1360"/>
                <a:gd name="T2" fmla="*/ 72 w 369"/>
                <a:gd name="T3" fmla="*/ 0 h 1360"/>
                <a:gd name="T4" fmla="*/ 72 w 369"/>
                <a:gd name="T5" fmla="*/ 8 h 1360"/>
                <a:gd name="T6" fmla="*/ 96 w 369"/>
                <a:gd name="T7" fmla="*/ 0 h 1360"/>
                <a:gd name="T8" fmla="*/ 120 w 369"/>
                <a:gd name="T9" fmla="*/ 0 h 1360"/>
                <a:gd name="T10" fmla="*/ 144 w 369"/>
                <a:gd name="T11" fmla="*/ 8 h 1360"/>
                <a:gd name="T12" fmla="*/ 216 w 369"/>
                <a:gd name="T13" fmla="*/ 0 h 1360"/>
                <a:gd name="T14" fmla="*/ 216 w 369"/>
                <a:gd name="T15" fmla="*/ 8 h 1360"/>
                <a:gd name="T16" fmla="*/ 240 w 369"/>
                <a:gd name="T17" fmla="*/ 0 h 1360"/>
                <a:gd name="T18" fmla="*/ 264 w 369"/>
                <a:gd name="T19" fmla="*/ 0 h 1360"/>
                <a:gd name="T20" fmla="*/ 288 w 369"/>
                <a:gd name="T21" fmla="*/ 8 h 1360"/>
                <a:gd name="T22" fmla="*/ 358 w 369"/>
                <a:gd name="T23" fmla="*/ 17 h 1360"/>
                <a:gd name="T24" fmla="*/ 352 w 369"/>
                <a:gd name="T25" fmla="*/ 22 h 1360"/>
                <a:gd name="T26" fmla="*/ 369 w 369"/>
                <a:gd name="T27" fmla="*/ 58 h 1360"/>
                <a:gd name="T28" fmla="*/ 361 w 369"/>
                <a:gd name="T29" fmla="*/ 58 h 1360"/>
                <a:gd name="T30" fmla="*/ 369 w 369"/>
                <a:gd name="T31" fmla="*/ 113 h 1360"/>
                <a:gd name="T32" fmla="*/ 361 w 369"/>
                <a:gd name="T33" fmla="*/ 113 h 1360"/>
                <a:gd name="T34" fmla="*/ 369 w 369"/>
                <a:gd name="T35" fmla="*/ 137 h 1360"/>
                <a:gd name="T36" fmla="*/ 369 w 369"/>
                <a:gd name="T37" fmla="*/ 161 h 1360"/>
                <a:gd name="T38" fmla="*/ 361 w 369"/>
                <a:gd name="T39" fmla="*/ 185 h 1360"/>
                <a:gd name="T40" fmla="*/ 369 w 369"/>
                <a:gd name="T41" fmla="*/ 257 h 1360"/>
                <a:gd name="T42" fmla="*/ 361 w 369"/>
                <a:gd name="T43" fmla="*/ 257 h 1360"/>
                <a:gd name="T44" fmla="*/ 369 w 369"/>
                <a:gd name="T45" fmla="*/ 281 h 1360"/>
                <a:gd name="T46" fmla="*/ 369 w 369"/>
                <a:gd name="T47" fmla="*/ 305 h 1360"/>
                <a:gd name="T48" fmla="*/ 361 w 369"/>
                <a:gd name="T49" fmla="*/ 329 h 1360"/>
                <a:gd name="T50" fmla="*/ 369 w 369"/>
                <a:gd name="T51" fmla="*/ 401 h 1360"/>
                <a:gd name="T52" fmla="*/ 361 w 369"/>
                <a:gd name="T53" fmla="*/ 401 h 1360"/>
                <a:gd name="T54" fmla="*/ 369 w 369"/>
                <a:gd name="T55" fmla="*/ 425 h 1360"/>
                <a:gd name="T56" fmla="*/ 369 w 369"/>
                <a:gd name="T57" fmla="*/ 449 h 1360"/>
                <a:gd name="T58" fmla="*/ 361 w 369"/>
                <a:gd name="T59" fmla="*/ 473 h 1360"/>
                <a:gd name="T60" fmla="*/ 369 w 369"/>
                <a:gd name="T61" fmla="*/ 545 h 1360"/>
                <a:gd name="T62" fmla="*/ 361 w 369"/>
                <a:gd name="T63" fmla="*/ 545 h 1360"/>
                <a:gd name="T64" fmla="*/ 369 w 369"/>
                <a:gd name="T65" fmla="*/ 569 h 1360"/>
                <a:gd name="T66" fmla="*/ 369 w 369"/>
                <a:gd name="T67" fmla="*/ 593 h 1360"/>
                <a:gd name="T68" fmla="*/ 361 w 369"/>
                <a:gd name="T69" fmla="*/ 617 h 1360"/>
                <a:gd name="T70" fmla="*/ 369 w 369"/>
                <a:gd name="T71" fmla="*/ 689 h 1360"/>
                <a:gd name="T72" fmla="*/ 361 w 369"/>
                <a:gd name="T73" fmla="*/ 689 h 1360"/>
                <a:gd name="T74" fmla="*/ 369 w 369"/>
                <a:gd name="T75" fmla="*/ 713 h 1360"/>
                <a:gd name="T76" fmla="*/ 369 w 369"/>
                <a:gd name="T77" fmla="*/ 737 h 1360"/>
                <a:gd name="T78" fmla="*/ 361 w 369"/>
                <a:gd name="T79" fmla="*/ 761 h 1360"/>
                <a:gd name="T80" fmla="*/ 369 w 369"/>
                <a:gd name="T81" fmla="*/ 833 h 1360"/>
                <a:gd name="T82" fmla="*/ 361 w 369"/>
                <a:gd name="T83" fmla="*/ 833 h 1360"/>
                <a:gd name="T84" fmla="*/ 369 w 369"/>
                <a:gd name="T85" fmla="*/ 857 h 1360"/>
                <a:gd name="T86" fmla="*/ 369 w 369"/>
                <a:gd name="T87" fmla="*/ 881 h 1360"/>
                <a:gd name="T88" fmla="*/ 361 w 369"/>
                <a:gd name="T89" fmla="*/ 905 h 1360"/>
                <a:gd name="T90" fmla="*/ 369 w 369"/>
                <a:gd name="T91" fmla="*/ 976 h 1360"/>
                <a:gd name="T92" fmla="*/ 361 w 369"/>
                <a:gd name="T93" fmla="*/ 976 h 1360"/>
                <a:gd name="T94" fmla="*/ 369 w 369"/>
                <a:gd name="T95" fmla="*/ 1000 h 1360"/>
                <a:gd name="T96" fmla="*/ 369 w 369"/>
                <a:gd name="T97" fmla="*/ 1024 h 1360"/>
                <a:gd name="T98" fmla="*/ 361 w 369"/>
                <a:gd name="T99" fmla="*/ 1048 h 1360"/>
                <a:gd name="T100" fmla="*/ 369 w 369"/>
                <a:gd name="T101" fmla="*/ 1120 h 1360"/>
                <a:gd name="T102" fmla="*/ 361 w 369"/>
                <a:gd name="T103" fmla="*/ 1120 h 1360"/>
                <a:gd name="T104" fmla="*/ 369 w 369"/>
                <a:gd name="T105" fmla="*/ 1144 h 1360"/>
                <a:gd name="T106" fmla="*/ 369 w 369"/>
                <a:gd name="T107" fmla="*/ 1168 h 1360"/>
                <a:gd name="T108" fmla="*/ 361 w 369"/>
                <a:gd name="T109" fmla="*/ 1192 h 1360"/>
                <a:gd name="T110" fmla="*/ 369 w 369"/>
                <a:gd name="T111" fmla="*/ 1264 h 1360"/>
                <a:gd name="T112" fmla="*/ 361 w 369"/>
                <a:gd name="T113" fmla="*/ 1264 h 1360"/>
                <a:gd name="T114" fmla="*/ 369 w 369"/>
                <a:gd name="T115" fmla="*/ 1288 h 1360"/>
                <a:gd name="T116" fmla="*/ 369 w 369"/>
                <a:gd name="T117" fmla="*/ 1312 h 1360"/>
                <a:gd name="T118" fmla="*/ 361 w 369"/>
                <a:gd name="T119" fmla="*/ 1336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9" h="1360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24" y="0"/>
                  </a:lnTo>
                  <a:close/>
                  <a:moveTo>
                    <a:pt x="72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72" y="8"/>
                    <a:pt x="72" y="8"/>
                    <a:pt x="72" y="8"/>
                  </a:cubicBezTo>
                  <a:lnTo>
                    <a:pt x="72" y="0"/>
                  </a:lnTo>
                  <a:close/>
                  <a:moveTo>
                    <a:pt x="120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120" y="8"/>
                    <a:pt x="120" y="8"/>
                    <a:pt x="120" y="8"/>
                  </a:cubicBezTo>
                  <a:lnTo>
                    <a:pt x="120" y="0"/>
                  </a:lnTo>
                  <a:close/>
                  <a:moveTo>
                    <a:pt x="168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68" y="8"/>
                    <a:pt x="168" y="8"/>
                    <a:pt x="168" y="8"/>
                  </a:cubicBezTo>
                  <a:lnTo>
                    <a:pt x="168" y="0"/>
                  </a:lnTo>
                  <a:close/>
                  <a:moveTo>
                    <a:pt x="216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216" y="8"/>
                    <a:pt x="216" y="8"/>
                    <a:pt x="216" y="8"/>
                  </a:cubicBezTo>
                  <a:lnTo>
                    <a:pt x="216" y="0"/>
                  </a:lnTo>
                  <a:close/>
                  <a:moveTo>
                    <a:pt x="264" y="0"/>
                  </a:moveTo>
                  <a:cubicBezTo>
                    <a:pt x="240" y="0"/>
                    <a:pt x="240" y="0"/>
                    <a:pt x="240" y="0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64" y="8"/>
                    <a:pt x="264" y="8"/>
                    <a:pt x="264" y="8"/>
                  </a:cubicBezTo>
                  <a:lnTo>
                    <a:pt x="264" y="0"/>
                  </a:lnTo>
                  <a:close/>
                  <a:moveTo>
                    <a:pt x="312" y="0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288" y="8"/>
                    <a:pt x="288" y="8"/>
                    <a:pt x="288" y="8"/>
                  </a:cubicBezTo>
                  <a:cubicBezTo>
                    <a:pt x="312" y="8"/>
                    <a:pt x="312" y="8"/>
                    <a:pt x="312" y="8"/>
                  </a:cubicBezTo>
                  <a:lnTo>
                    <a:pt x="312" y="0"/>
                  </a:lnTo>
                  <a:close/>
                  <a:moveTo>
                    <a:pt x="358" y="17"/>
                  </a:moveTo>
                  <a:cubicBezTo>
                    <a:pt x="353" y="11"/>
                    <a:pt x="346" y="6"/>
                    <a:pt x="337" y="3"/>
                  </a:cubicBezTo>
                  <a:cubicBezTo>
                    <a:pt x="334" y="10"/>
                    <a:pt x="334" y="10"/>
                    <a:pt x="334" y="10"/>
                  </a:cubicBezTo>
                  <a:cubicBezTo>
                    <a:pt x="342" y="13"/>
                    <a:pt x="348" y="17"/>
                    <a:pt x="352" y="22"/>
                  </a:cubicBezTo>
                  <a:lnTo>
                    <a:pt x="358" y="17"/>
                  </a:lnTo>
                  <a:close/>
                  <a:moveTo>
                    <a:pt x="369" y="66"/>
                  </a:moveTo>
                  <a:cubicBezTo>
                    <a:pt x="369" y="58"/>
                    <a:pt x="369" y="58"/>
                    <a:pt x="369" y="58"/>
                  </a:cubicBezTo>
                  <a:cubicBezTo>
                    <a:pt x="369" y="52"/>
                    <a:pt x="369" y="46"/>
                    <a:pt x="368" y="41"/>
                  </a:cubicBezTo>
                  <a:cubicBezTo>
                    <a:pt x="360" y="42"/>
                    <a:pt x="360" y="42"/>
                    <a:pt x="360" y="42"/>
                  </a:cubicBezTo>
                  <a:cubicBezTo>
                    <a:pt x="361" y="47"/>
                    <a:pt x="361" y="52"/>
                    <a:pt x="361" y="58"/>
                  </a:cubicBezTo>
                  <a:cubicBezTo>
                    <a:pt x="361" y="66"/>
                    <a:pt x="361" y="66"/>
                    <a:pt x="361" y="66"/>
                  </a:cubicBezTo>
                  <a:lnTo>
                    <a:pt x="369" y="66"/>
                  </a:lnTo>
                  <a:close/>
                  <a:moveTo>
                    <a:pt x="369" y="113"/>
                  </a:moveTo>
                  <a:cubicBezTo>
                    <a:pt x="369" y="90"/>
                    <a:pt x="369" y="90"/>
                    <a:pt x="369" y="90"/>
                  </a:cubicBezTo>
                  <a:cubicBezTo>
                    <a:pt x="361" y="90"/>
                    <a:pt x="361" y="90"/>
                    <a:pt x="361" y="90"/>
                  </a:cubicBezTo>
                  <a:cubicBezTo>
                    <a:pt x="361" y="113"/>
                    <a:pt x="361" y="113"/>
                    <a:pt x="361" y="113"/>
                  </a:cubicBezTo>
                  <a:lnTo>
                    <a:pt x="369" y="113"/>
                  </a:lnTo>
                  <a:close/>
                  <a:moveTo>
                    <a:pt x="369" y="161"/>
                  </a:moveTo>
                  <a:cubicBezTo>
                    <a:pt x="369" y="137"/>
                    <a:pt x="369" y="137"/>
                    <a:pt x="369" y="137"/>
                  </a:cubicBezTo>
                  <a:cubicBezTo>
                    <a:pt x="361" y="137"/>
                    <a:pt x="361" y="137"/>
                    <a:pt x="361" y="137"/>
                  </a:cubicBezTo>
                  <a:cubicBezTo>
                    <a:pt x="361" y="161"/>
                    <a:pt x="361" y="161"/>
                    <a:pt x="361" y="161"/>
                  </a:cubicBezTo>
                  <a:lnTo>
                    <a:pt x="369" y="161"/>
                  </a:lnTo>
                  <a:close/>
                  <a:moveTo>
                    <a:pt x="369" y="209"/>
                  </a:moveTo>
                  <a:cubicBezTo>
                    <a:pt x="369" y="185"/>
                    <a:pt x="369" y="185"/>
                    <a:pt x="369" y="185"/>
                  </a:cubicBezTo>
                  <a:cubicBezTo>
                    <a:pt x="361" y="185"/>
                    <a:pt x="361" y="185"/>
                    <a:pt x="361" y="185"/>
                  </a:cubicBezTo>
                  <a:cubicBezTo>
                    <a:pt x="361" y="209"/>
                    <a:pt x="361" y="209"/>
                    <a:pt x="361" y="209"/>
                  </a:cubicBezTo>
                  <a:lnTo>
                    <a:pt x="369" y="209"/>
                  </a:lnTo>
                  <a:close/>
                  <a:moveTo>
                    <a:pt x="369" y="257"/>
                  </a:moveTo>
                  <a:cubicBezTo>
                    <a:pt x="369" y="233"/>
                    <a:pt x="369" y="233"/>
                    <a:pt x="369" y="233"/>
                  </a:cubicBezTo>
                  <a:cubicBezTo>
                    <a:pt x="361" y="233"/>
                    <a:pt x="361" y="233"/>
                    <a:pt x="361" y="233"/>
                  </a:cubicBezTo>
                  <a:cubicBezTo>
                    <a:pt x="361" y="257"/>
                    <a:pt x="361" y="257"/>
                    <a:pt x="361" y="257"/>
                  </a:cubicBezTo>
                  <a:lnTo>
                    <a:pt x="369" y="257"/>
                  </a:lnTo>
                  <a:close/>
                  <a:moveTo>
                    <a:pt x="369" y="305"/>
                  </a:moveTo>
                  <a:cubicBezTo>
                    <a:pt x="369" y="281"/>
                    <a:pt x="369" y="281"/>
                    <a:pt x="369" y="281"/>
                  </a:cubicBezTo>
                  <a:cubicBezTo>
                    <a:pt x="361" y="281"/>
                    <a:pt x="361" y="281"/>
                    <a:pt x="361" y="281"/>
                  </a:cubicBezTo>
                  <a:cubicBezTo>
                    <a:pt x="361" y="305"/>
                    <a:pt x="361" y="305"/>
                    <a:pt x="361" y="305"/>
                  </a:cubicBezTo>
                  <a:lnTo>
                    <a:pt x="369" y="305"/>
                  </a:lnTo>
                  <a:close/>
                  <a:moveTo>
                    <a:pt x="369" y="353"/>
                  </a:moveTo>
                  <a:cubicBezTo>
                    <a:pt x="369" y="329"/>
                    <a:pt x="369" y="329"/>
                    <a:pt x="369" y="329"/>
                  </a:cubicBezTo>
                  <a:cubicBezTo>
                    <a:pt x="361" y="329"/>
                    <a:pt x="361" y="329"/>
                    <a:pt x="361" y="329"/>
                  </a:cubicBezTo>
                  <a:cubicBezTo>
                    <a:pt x="361" y="353"/>
                    <a:pt x="361" y="353"/>
                    <a:pt x="361" y="353"/>
                  </a:cubicBezTo>
                  <a:lnTo>
                    <a:pt x="369" y="353"/>
                  </a:lnTo>
                  <a:close/>
                  <a:moveTo>
                    <a:pt x="369" y="401"/>
                  </a:moveTo>
                  <a:cubicBezTo>
                    <a:pt x="369" y="377"/>
                    <a:pt x="369" y="377"/>
                    <a:pt x="369" y="377"/>
                  </a:cubicBezTo>
                  <a:cubicBezTo>
                    <a:pt x="361" y="377"/>
                    <a:pt x="361" y="377"/>
                    <a:pt x="361" y="377"/>
                  </a:cubicBezTo>
                  <a:cubicBezTo>
                    <a:pt x="361" y="401"/>
                    <a:pt x="361" y="401"/>
                    <a:pt x="361" y="401"/>
                  </a:cubicBezTo>
                  <a:lnTo>
                    <a:pt x="369" y="401"/>
                  </a:lnTo>
                  <a:close/>
                  <a:moveTo>
                    <a:pt x="369" y="449"/>
                  </a:moveTo>
                  <a:cubicBezTo>
                    <a:pt x="369" y="425"/>
                    <a:pt x="369" y="425"/>
                    <a:pt x="369" y="425"/>
                  </a:cubicBezTo>
                  <a:cubicBezTo>
                    <a:pt x="361" y="425"/>
                    <a:pt x="361" y="425"/>
                    <a:pt x="361" y="425"/>
                  </a:cubicBezTo>
                  <a:cubicBezTo>
                    <a:pt x="361" y="449"/>
                    <a:pt x="361" y="449"/>
                    <a:pt x="361" y="449"/>
                  </a:cubicBezTo>
                  <a:lnTo>
                    <a:pt x="369" y="449"/>
                  </a:lnTo>
                  <a:close/>
                  <a:moveTo>
                    <a:pt x="369" y="497"/>
                  </a:moveTo>
                  <a:cubicBezTo>
                    <a:pt x="369" y="473"/>
                    <a:pt x="369" y="473"/>
                    <a:pt x="369" y="473"/>
                  </a:cubicBezTo>
                  <a:cubicBezTo>
                    <a:pt x="361" y="473"/>
                    <a:pt x="361" y="473"/>
                    <a:pt x="361" y="473"/>
                  </a:cubicBezTo>
                  <a:cubicBezTo>
                    <a:pt x="361" y="497"/>
                    <a:pt x="361" y="497"/>
                    <a:pt x="361" y="497"/>
                  </a:cubicBezTo>
                  <a:lnTo>
                    <a:pt x="369" y="497"/>
                  </a:lnTo>
                  <a:close/>
                  <a:moveTo>
                    <a:pt x="369" y="545"/>
                  </a:moveTo>
                  <a:cubicBezTo>
                    <a:pt x="369" y="521"/>
                    <a:pt x="369" y="521"/>
                    <a:pt x="369" y="521"/>
                  </a:cubicBezTo>
                  <a:cubicBezTo>
                    <a:pt x="361" y="521"/>
                    <a:pt x="361" y="521"/>
                    <a:pt x="361" y="521"/>
                  </a:cubicBezTo>
                  <a:cubicBezTo>
                    <a:pt x="361" y="545"/>
                    <a:pt x="361" y="545"/>
                    <a:pt x="361" y="545"/>
                  </a:cubicBezTo>
                  <a:lnTo>
                    <a:pt x="369" y="545"/>
                  </a:lnTo>
                  <a:close/>
                  <a:moveTo>
                    <a:pt x="369" y="593"/>
                  </a:moveTo>
                  <a:cubicBezTo>
                    <a:pt x="369" y="569"/>
                    <a:pt x="369" y="569"/>
                    <a:pt x="369" y="569"/>
                  </a:cubicBezTo>
                  <a:cubicBezTo>
                    <a:pt x="361" y="569"/>
                    <a:pt x="361" y="569"/>
                    <a:pt x="361" y="569"/>
                  </a:cubicBezTo>
                  <a:cubicBezTo>
                    <a:pt x="361" y="593"/>
                    <a:pt x="361" y="593"/>
                    <a:pt x="361" y="593"/>
                  </a:cubicBezTo>
                  <a:lnTo>
                    <a:pt x="369" y="593"/>
                  </a:lnTo>
                  <a:close/>
                  <a:moveTo>
                    <a:pt x="369" y="641"/>
                  </a:moveTo>
                  <a:cubicBezTo>
                    <a:pt x="369" y="617"/>
                    <a:pt x="369" y="617"/>
                    <a:pt x="369" y="617"/>
                  </a:cubicBezTo>
                  <a:cubicBezTo>
                    <a:pt x="361" y="617"/>
                    <a:pt x="361" y="617"/>
                    <a:pt x="361" y="617"/>
                  </a:cubicBezTo>
                  <a:cubicBezTo>
                    <a:pt x="361" y="641"/>
                    <a:pt x="361" y="641"/>
                    <a:pt x="361" y="641"/>
                  </a:cubicBezTo>
                  <a:lnTo>
                    <a:pt x="369" y="641"/>
                  </a:lnTo>
                  <a:close/>
                  <a:moveTo>
                    <a:pt x="369" y="689"/>
                  </a:moveTo>
                  <a:cubicBezTo>
                    <a:pt x="369" y="665"/>
                    <a:pt x="369" y="665"/>
                    <a:pt x="369" y="665"/>
                  </a:cubicBezTo>
                  <a:cubicBezTo>
                    <a:pt x="361" y="665"/>
                    <a:pt x="361" y="665"/>
                    <a:pt x="361" y="665"/>
                  </a:cubicBezTo>
                  <a:cubicBezTo>
                    <a:pt x="361" y="689"/>
                    <a:pt x="361" y="689"/>
                    <a:pt x="361" y="689"/>
                  </a:cubicBezTo>
                  <a:lnTo>
                    <a:pt x="369" y="689"/>
                  </a:lnTo>
                  <a:close/>
                  <a:moveTo>
                    <a:pt x="369" y="737"/>
                  </a:moveTo>
                  <a:cubicBezTo>
                    <a:pt x="369" y="713"/>
                    <a:pt x="369" y="713"/>
                    <a:pt x="369" y="713"/>
                  </a:cubicBezTo>
                  <a:cubicBezTo>
                    <a:pt x="361" y="713"/>
                    <a:pt x="361" y="713"/>
                    <a:pt x="361" y="713"/>
                  </a:cubicBezTo>
                  <a:cubicBezTo>
                    <a:pt x="361" y="737"/>
                    <a:pt x="361" y="737"/>
                    <a:pt x="361" y="737"/>
                  </a:cubicBezTo>
                  <a:lnTo>
                    <a:pt x="369" y="737"/>
                  </a:lnTo>
                  <a:close/>
                  <a:moveTo>
                    <a:pt x="369" y="785"/>
                  </a:moveTo>
                  <a:cubicBezTo>
                    <a:pt x="369" y="761"/>
                    <a:pt x="369" y="761"/>
                    <a:pt x="369" y="761"/>
                  </a:cubicBezTo>
                  <a:cubicBezTo>
                    <a:pt x="361" y="761"/>
                    <a:pt x="361" y="761"/>
                    <a:pt x="361" y="761"/>
                  </a:cubicBezTo>
                  <a:cubicBezTo>
                    <a:pt x="361" y="785"/>
                    <a:pt x="361" y="785"/>
                    <a:pt x="361" y="785"/>
                  </a:cubicBezTo>
                  <a:lnTo>
                    <a:pt x="369" y="785"/>
                  </a:lnTo>
                  <a:close/>
                  <a:moveTo>
                    <a:pt x="369" y="833"/>
                  </a:moveTo>
                  <a:cubicBezTo>
                    <a:pt x="369" y="809"/>
                    <a:pt x="369" y="809"/>
                    <a:pt x="369" y="809"/>
                  </a:cubicBezTo>
                  <a:cubicBezTo>
                    <a:pt x="361" y="809"/>
                    <a:pt x="361" y="809"/>
                    <a:pt x="361" y="809"/>
                  </a:cubicBezTo>
                  <a:cubicBezTo>
                    <a:pt x="361" y="833"/>
                    <a:pt x="361" y="833"/>
                    <a:pt x="361" y="833"/>
                  </a:cubicBezTo>
                  <a:lnTo>
                    <a:pt x="369" y="833"/>
                  </a:lnTo>
                  <a:close/>
                  <a:moveTo>
                    <a:pt x="369" y="881"/>
                  </a:moveTo>
                  <a:cubicBezTo>
                    <a:pt x="369" y="857"/>
                    <a:pt x="369" y="857"/>
                    <a:pt x="369" y="857"/>
                  </a:cubicBezTo>
                  <a:cubicBezTo>
                    <a:pt x="361" y="857"/>
                    <a:pt x="361" y="857"/>
                    <a:pt x="361" y="857"/>
                  </a:cubicBezTo>
                  <a:cubicBezTo>
                    <a:pt x="361" y="881"/>
                    <a:pt x="361" y="881"/>
                    <a:pt x="361" y="881"/>
                  </a:cubicBezTo>
                  <a:lnTo>
                    <a:pt x="369" y="881"/>
                  </a:lnTo>
                  <a:close/>
                  <a:moveTo>
                    <a:pt x="369" y="929"/>
                  </a:moveTo>
                  <a:cubicBezTo>
                    <a:pt x="369" y="905"/>
                    <a:pt x="369" y="905"/>
                    <a:pt x="369" y="905"/>
                  </a:cubicBezTo>
                  <a:cubicBezTo>
                    <a:pt x="361" y="905"/>
                    <a:pt x="361" y="905"/>
                    <a:pt x="361" y="905"/>
                  </a:cubicBezTo>
                  <a:cubicBezTo>
                    <a:pt x="361" y="929"/>
                    <a:pt x="361" y="929"/>
                    <a:pt x="361" y="929"/>
                  </a:cubicBezTo>
                  <a:lnTo>
                    <a:pt x="369" y="929"/>
                  </a:lnTo>
                  <a:close/>
                  <a:moveTo>
                    <a:pt x="369" y="976"/>
                  </a:moveTo>
                  <a:cubicBezTo>
                    <a:pt x="369" y="953"/>
                    <a:pt x="369" y="953"/>
                    <a:pt x="369" y="953"/>
                  </a:cubicBezTo>
                  <a:cubicBezTo>
                    <a:pt x="361" y="953"/>
                    <a:pt x="361" y="953"/>
                    <a:pt x="361" y="953"/>
                  </a:cubicBezTo>
                  <a:cubicBezTo>
                    <a:pt x="361" y="976"/>
                    <a:pt x="361" y="976"/>
                    <a:pt x="361" y="976"/>
                  </a:cubicBezTo>
                  <a:lnTo>
                    <a:pt x="369" y="976"/>
                  </a:lnTo>
                  <a:close/>
                  <a:moveTo>
                    <a:pt x="369" y="1024"/>
                  </a:moveTo>
                  <a:cubicBezTo>
                    <a:pt x="369" y="1000"/>
                    <a:pt x="369" y="1000"/>
                    <a:pt x="369" y="1000"/>
                  </a:cubicBezTo>
                  <a:cubicBezTo>
                    <a:pt x="361" y="1000"/>
                    <a:pt x="361" y="1000"/>
                    <a:pt x="361" y="1000"/>
                  </a:cubicBezTo>
                  <a:cubicBezTo>
                    <a:pt x="361" y="1024"/>
                    <a:pt x="361" y="1024"/>
                    <a:pt x="361" y="1024"/>
                  </a:cubicBezTo>
                  <a:lnTo>
                    <a:pt x="369" y="1024"/>
                  </a:lnTo>
                  <a:close/>
                  <a:moveTo>
                    <a:pt x="369" y="1072"/>
                  </a:moveTo>
                  <a:cubicBezTo>
                    <a:pt x="369" y="1048"/>
                    <a:pt x="369" y="1048"/>
                    <a:pt x="369" y="1048"/>
                  </a:cubicBezTo>
                  <a:cubicBezTo>
                    <a:pt x="361" y="1048"/>
                    <a:pt x="361" y="1048"/>
                    <a:pt x="361" y="1048"/>
                  </a:cubicBezTo>
                  <a:cubicBezTo>
                    <a:pt x="361" y="1072"/>
                    <a:pt x="361" y="1072"/>
                    <a:pt x="361" y="1072"/>
                  </a:cubicBezTo>
                  <a:lnTo>
                    <a:pt x="369" y="1072"/>
                  </a:lnTo>
                  <a:close/>
                  <a:moveTo>
                    <a:pt x="369" y="1120"/>
                  </a:moveTo>
                  <a:cubicBezTo>
                    <a:pt x="369" y="1096"/>
                    <a:pt x="369" y="1096"/>
                    <a:pt x="369" y="1096"/>
                  </a:cubicBezTo>
                  <a:cubicBezTo>
                    <a:pt x="361" y="1096"/>
                    <a:pt x="361" y="1096"/>
                    <a:pt x="361" y="1096"/>
                  </a:cubicBezTo>
                  <a:cubicBezTo>
                    <a:pt x="361" y="1120"/>
                    <a:pt x="361" y="1120"/>
                    <a:pt x="361" y="1120"/>
                  </a:cubicBezTo>
                  <a:lnTo>
                    <a:pt x="369" y="1120"/>
                  </a:lnTo>
                  <a:close/>
                  <a:moveTo>
                    <a:pt x="369" y="1168"/>
                  </a:moveTo>
                  <a:cubicBezTo>
                    <a:pt x="369" y="1144"/>
                    <a:pt x="369" y="1144"/>
                    <a:pt x="369" y="1144"/>
                  </a:cubicBezTo>
                  <a:cubicBezTo>
                    <a:pt x="361" y="1144"/>
                    <a:pt x="361" y="1144"/>
                    <a:pt x="361" y="1144"/>
                  </a:cubicBezTo>
                  <a:cubicBezTo>
                    <a:pt x="361" y="1168"/>
                    <a:pt x="361" y="1168"/>
                    <a:pt x="361" y="1168"/>
                  </a:cubicBezTo>
                  <a:lnTo>
                    <a:pt x="369" y="1168"/>
                  </a:lnTo>
                  <a:close/>
                  <a:moveTo>
                    <a:pt x="369" y="1216"/>
                  </a:moveTo>
                  <a:cubicBezTo>
                    <a:pt x="369" y="1192"/>
                    <a:pt x="369" y="1192"/>
                    <a:pt x="369" y="1192"/>
                  </a:cubicBezTo>
                  <a:cubicBezTo>
                    <a:pt x="361" y="1192"/>
                    <a:pt x="361" y="1192"/>
                    <a:pt x="361" y="1192"/>
                  </a:cubicBezTo>
                  <a:cubicBezTo>
                    <a:pt x="361" y="1216"/>
                    <a:pt x="361" y="1216"/>
                    <a:pt x="361" y="1216"/>
                  </a:cubicBezTo>
                  <a:lnTo>
                    <a:pt x="369" y="1216"/>
                  </a:lnTo>
                  <a:close/>
                  <a:moveTo>
                    <a:pt x="369" y="1264"/>
                  </a:moveTo>
                  <a:cubicBezTo>
                    <a:pt x="369" y="1240"/>
                    <a:pt x="369" y="1240"/>
                    <a:pt x="369" y="1240"/>
                  </a:cubicBezTo>
                  <a:cubicBezTo>
                    <a:pt x="361" y="1240"/>
                    <a:pt x="361" y="1240"/>
                    <a:pt x="361" y="1240"/>
                  </a:cubicBezTo>
                  <a:cubicBezTo>
                    <a:pt x="361" y="1264"/>
                    <a:pt x="361" y="1264"/>
                    <a:pt x="361" y="1264"/>
                  </a:cubicBezTo>
                  <a:lnTo>
                    <a:pt x="369" y="1264"/>
                  </a:lnTo>
                  <a:close/>
                  <a:moveTo>
                    <a:pt x="369" y="1312"/>
                  </a:moveTo>
                  <a:cubicBezTo>
                    <a:pt x="369" y="1288"/>
                    <a:pt x="369" y="1288"/>
                    <a:pt x="369" y="1288"/>
                  </a:cubicBezTo>
                  <a:cubicBezTo>
                    <a:pt x="361" y="1288"/>
                    <a:pt x="361" y="1288"/>
                    <a:pt x="361" y="1288"/>
                  </a:cubicBezTo>
                  <a:cubicBezTo>
                    <a:pt x="361" y="1312"/>
                    <a:pt x="361" y="1312"/>
                    <a:pt x="361" y="1312"/>
                  </a:cubicBezTo>
                  <a:lnTo>
                    <a:pt x="369" y="1312"/>
                  </a:lnTo>
                  <a:close/>
                  <a:moveTo>
                    <a:pt x="369" y="1360"/>
                  </a:moveTo>
                  <a:cubicBezTo>
                    <a:pt x="369" y="1336"/>
                    <a:pt x="369" y="1336"/>
                    <a:pt x="369" y="1336"/>
                  </a:cubicBezTo>
                  <a:cubicBezTo>
                    <a:pt x="361" y="1336"/>
                    <a:pt x="361" y="1336"/>
                    <a:pt x="361" y="1336"/>
                  </a:cubicBezTo>
                  <a:cubicBezTo>
                    <a:pt x="361" y="1360"/>
                    <a:pt x="361" y="1360"/>
                    <a:pt x="361" y="1360"/>
                  </a:cubicBezTo>
                  <a:lnTo>
                    <a:pt x="369" y="1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72">
              <a:extLst>
                <a:ext uri="{FF2B5EF4-FFF2-40B4-BE49-F238E27FC236}">
                  <a16:creationId xmlns="" xmlns:a16="http://schemas.microsoft.com/office/drawing/2014/main" id="{4F70934B-1F19-C54C-A61C-B99E89F285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1536" y="1641211"/>
              <a:ext cx="315030" cy="1961317"/>
            </a:xfrm>
            <a:custGeom>
              <a:avLst/>
              <a:gdLst>
                <a:gd name="T0" fmla="*/ 205 w 205"/>
                <a:gd name="T1" fmla="*/ 0 h 1277"/>
                <a:gd name="T2" fmla="*/ 134 w 205"/>
                <a:gd name="T3" fmla="*/ 8 h 1277"/>
                <a:gd name="T4" fmla="*/ 134 w 205"/>
                <a:gd name="T5" fmla="*/ 0 h 1277"/>
                <a:gd name="T6" fmla="*/ 110 w 205"/>
                <a:gd name="T7" fmla="*/ 8 h 1277"/>
                <a:gd name="T8" fmla="*/ 86 w 205"/>
                <a:gd name="T9" fmla="*/ 8 h 1277"/>
                <a:gd name="T10" fmla="*/ 62 w 205"/>
                <a:gd name="T11" fmla="*/ 8 h 1277"/>
                <a:gd name="T12" fmla="*/ 38 w 205"/>
                <a:gd name="T13" fmla="*/ 1 h 1277"/>
                <a:gd name="T14" fmla="*/ 20 w 205"/>
                <a:gd name="T15" fmla="*/ 19 h 1277"/>
                <a:gd name="T16" fmla="*/ 10 w 205"/>
                <a:gd name="T17" fmla="*/ 37 h 1277"/>
                <a:gd name="T18" fmla="*/ 0 w 205"/>
                <a:gd name="T19" fmla="*/ 60 h 1277"/>
                <a:gd name="T20" fmla="*/ 8 w 205"/>
                <a:gd name="T21" fmla="*/ 132 h 1277"/>
                <a:gd name="T22" fmla="*/ 0 w 205"/>
                <a:gd name="T23" fmla="*/ 132 h 1277"/>
                <a:gd name="T24" fmla="*/ 8 w 205"/>
                <a:gd name="T25" fmla="*/ 156 h 1277"/>
                <a:gd name="T26" fmla="*/ 8 w 205"/>
                <a:gd name="T27" fmla="*/ 179 h 1277"/>
                <a:gd name="T28" fmla="*/ 0 w 205"/>
                <a:gd name="T29" fmla="*/ 203 h 1277"/>
                <a:gd name="T30" fmla="*/ 8 w 205"/>
                <a:gd name="T31" fmla="*/ 275 h 1277"/>
                <a:gd name="T32" fmla="*/ 0 w 205"/>
                <a:gd name="T33" fmla="*/ 275 h 1277"/>
                <a:gd name="T34" fmla="*/ 8 w 205"/>
                <a:gd name="T35" fmla="*/ 299 h 1277"/>
                <a:gd name="T36" fmla="*/ 8 w 205"/>
                <a:gd name="T37" fmla="*/ 323 h 1277"/>
                <a:gd name="T38" fmla="*/ 0 w 205"/>
                <a:gd name="T39" fmla="*/ 347 h 1277"/>
                <a:gd name="T40" fmla="*/ 8 w 205"/>
                <a:gd name="T41" fmla="*/ 418 h 1277"/>
                <a:gd name="T42" fmla="*/ 0 w 205"/>
                <a:gd name="T43" fmla="*/ 418 h 1277"/>
                <a:gd name="T44" fmla="*/ 8 w 205"/>
                <a:gd name="T45" fmla="*/ 442 h 1277"/>
                <a:gd name="T46" fmla="*/ 8 w 205"/>
                <a:gd name="T47" fmla="*/ 466 h 1277"/>
                <a:gd name="T48" fmla="*/ 0 w 205"/>
                <a:gd name="T49" fmla="*/ 490 h 1277"/>
                <a:gd name="T50" fmla="*/ 8 w 205"/>
                <a:gd name="T51" fmla="*/ 561 h 1277"/>
                <a:gd name="T52" fmla="*/ 0 w 205"/>
                <a:gd name="T53" fmla="*/ 561 h 1277"/>
                <a:gd name="T54" fmla="*/ 8 w 205"/>
                <a:gd name="T55" fmla="*/ 585 h 1277"/>
                <a:gd name="T56" fmla="*/ 8 w 205"/>
                <a:gd name="T57" fmla="*/ 609 h 1277"/>
                <a:gd name="T58" fmla="*/ 0 w 205"/>
                <a:gd name="T59" fmla="*/ 633 h 1277"/>
                <a:gd name="T60" fmla="*/ 8 w 205"/>
                <a:gd name="T61" fmla="*/ 704 h 1277"/>
                <a:gd name="T62" fmla="*/ 0 w 205"/>
                <a:gd name="T63" fmla="*/ 704 h 1277"/>
                <a:gd name="T64" fmla="*/ 8 w 205"/>
                <a:gd name="T65" fmla="*/ 728 h 1277"/>
                <a:gd name="T66" fmla="*/ 8 w 205"/>
                <a:gd name="T67" fmla="*/ 752 h 1277"/>
                <a:gd name="T68" fmla="*/ 0 w 205"/>
                <a:gd name="T69" fmla="*/ 776 h 1277"/>
                <a:gd name="T70" fmla="*/ 8 w 205"/>
                <a:gd name="T71" fmla="*/ 848 h 1277"/>
                <a:gd name="T72" fmla="*/ 0 w 205"/>
                <a:gd name="T73" fmla="*/ 848 h 1277"/>
                <a:gd name="T74" fmla="*/ 8 w 205"/>
                <a:gd name="T75" fmla="*/ 871 h 1277"/>
                <a:gd name="T76" fmla="*/ 8 w 205"/>
                <a:gd name="T77" fmla="*/ 895 h 1277"/>
                <a:gd name="T78" fmla="*/ 0 w 205"/>
                <a:gd name="T79" fmla="*/ 919 h 1277"/>
                <a:gd name="T80" fmla="*/ 8 w 205"/>
                <a:gd name="T81" fmla="*/ 991 h 1277"/>
                <a:gd name="T82" fmla="*/ 0 w 205"/>
                <a:gd name="T83" fmla="*/ 991 h 1277"/>
                <a:gd name="T84" fmla="*/ 8 w 205"/>
                <a:gd name="T85" fmla="*/ 1015 h 1277"/>
                <a:gd name="T86" fmla="*/ 8 w 205"/>
                <a:gd name="T87" fmla="*/ 1039 h 1277"/>
                <a:gd name="T88" fmla="*/ 0 w 205"/>
                <a:gd name="T89" fmla="*/ 1062 h 1277"/>
                <a:gd name="T90" fmla="*/ 8 w 205"/>
                <a:gd name="T91" fmla="*/ 1134 h 1277"/>
                <a:gd name="T92" fmla="*/ 0 w 205"/>
                <a:gd name="T93" fmla="*/ 1134 h 1277"/>
                <a:gd name="T94" fmla="*/ 8 w 205"/>
                <a:gd name="T95" fmla="*/ 1158 h 1277"/>
                <a:gd name="T96" fmla="*/ 8 w 205"/>
                <a:gd name="T97" fmla="*/ 1182 h 1277"/>
                <a:gd name="T98" fmla="*/ 0 w 205"/>
                <a:gd name="T99" fmla="*/ 1206 h 1277"/>
                <a:gd name="T100" fmla="*/ 8 w 205"/>
                <a:gd name="T101" fmla="*/ 1277 h 1277"/>
                <a:gd name="T102" fmla="*/ 0 w 205"/>
                <a:gd name="T103" fmla="*/ 1277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5" h="1277">
                  <a:moveTo>
                    <a:pt x="181" y="8"/>
                  </a:moveTo>
                  <a:cubicBezTo>
                    <a:pt x="205" y="8"/>
                    <a:pt x="205" y="8"/>
                    <a:pt x="205" y="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81" y="0"/>
                    <a:pt x="181" y="0"/>
                    <a:pt x="181" y="0"/>
                  </a:cubicBezTo>
                  <a:lnTo>
                    <a:pt x="181" y="8"/>
                  </a:lnTo>
                  <a:close/>
                  <a:moveTo>
                    <a:pt x="134" y="8"/>
                  </a:moveTo>
                  <a:cubicBezTo>
                    <a:pt x="158" y="8"/>
                    <a:pt x="158" y="8"/>
                    <a:pt x="158" y="8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8"/>
                  </a:lnTo>
                  <a:close/>
                  <a:moveTo>
                    <a:pt x="86" y="8"/>
                  </a:moveTo>
                  <a:cubicBezTo>
                    <a:pt x="110" y="8"/>
                    <a:pt x="110" y="8"/>
                    <a:pt x="110" y="8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86" y="0"/>
                    <a:pt x="86" y="0"/>
                    <a:pt x="86" y="0"/>
                  </a:cubicBezTo>
                  <a:lnTo>
                    <a:pt x="86" y="8"/>
                  </a:lnTo>
                  <a:close/>
                  <a:moveTo>
                    <a:pt x="39" y="9"/>
                  </a:moveTo>
                  <a:cubicBezTo>
                    <a:pt x="43" y="9"/>
                    <a:pt x="47" y="8"/>
                    <a:pt x="51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6" y="0"/>
                    <a:pt x="42" y="1"/>
                    <a:pt x="38" y="1"/>
                  </a:cubicBezTo>
                  <a:lnTo>
                    <a:pt x="39" y="9"/>
                  </a:lnTo>
                  <a:close/>
                  <a:moveTo>
                    <a:pt x="10" y="37"/>
                  </a:moveTo>
                  <a:cubicBezTo>
                    <a:pt x="12" y="30"/>
                    <a:pt x="15" y="24"/>
                    <a:pt x="20" y="1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8" y="19"/>
                    <a:pt x="4" y="27"/>
                    <a:pt x="2" y="36"/>
                  </a:cubicBezTo>
                  <a:lnTo>
                    <a:pt x="10" y="37"/>
                  </a:lnTo>
                  <a:close/>
                  <a:moveTo>
                    <a:pt x="8" y="84"/>
                  </a:moveTo>
                  <a:cubicBezTo>
                    <a:pt x="8" y="60"/>
                    <a:pt x="8" y="60"/>
                    <a:pt x="8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84"/>
                    <a:pt x="0" y="84"/>
                    <a:pt x="0" y="84"/>
                  </a:cubicBezTo>
                  <a:lnTo>
                    <a:pt x="8" y="84"/>
                  </a:lnTo>
                  <a:close/>
                  <a:moveTo>
                    <a:pt x="8" y="132"/>
                  </a:moveTo>
                  <a:cubicBezTo>
                    <a:pt x="8" y="108"/>
                    <a:pt x="8" y="108"/>
                    <a:pt x="8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8" y="132"/>
                  </a:lnTo>
                  <a:close/>
                  <a:moveTo>
                    <a:pt x="8" y="179"/>
                  </a:moveTo>
                  <a:cubicBezTo>
                    <a:pt x="8" y="156"/>
                    <a:pt x="8" y="156"/>
                    <a:pt x="8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79"/>
                    <a:pt x="0" y="179"/>
                    <a:pt x="0" y="179"/>
                  </a:cubicBezTo>
                  <a:lnTo>
                    <a:pt x="8" y="179"/>
                  </a:lnTo>
                  <a:close/>
                  <a:moveTo>
                    <a:pt x="8" y="227"/>
                  </a:moveTo>
                  <a:cubicBezTo>
                    <a:pt x="8" y="203"/>
                    <a:pt x="8" y="203"/>
                    <a:pt x="8" y="20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7"/>
                    <a:pt x="0" y="227"/>
                    <a:pt x="0" y="227"/>
                  </a:cubicBezTo>
                  <a:lnTo>
                    <a:pt x="8" y="227"/>
                  </a:lnTo>
                  <a:close/>
                  <a:moveTo>
                    <a:pt x="8" y="275"/>
                  </a:moveTo>
                  <a:cubicBezTo>
                    <a:pt x="8" y="251"/>
                    <a:pt x="8" y="251"/>
                    <a:pt x="8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75"/>
                    <a:pt x="0" y="275"/>
                    <a:pt x="0" y="275"/>
                  </a:cubicBezTo>
                  <a:lnTo>
                    <a:pt x="8" y="275"/>
                  </a:lnTo>
                  <a:close/>
                  <a:moveTo>
                    <a:pt x="8" y="323"/>
                  </a:moveTo>
                  <a:cubicBezTo>
                    <a:pt x="8" y="299"/>
                    <a:pt x="8" y="299"/>
                    <a:pt x="8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23"/>
                    <a:pt x="0" y="323"/>
                    <a:pt x="0" y="323"/>
                  </a:cubicBezTo>
                  <a:lnTo>
                    <a:pt x="8" y="323"/>
                  </a:lnTo>
                  <a:close/>
                  <a:moveTo>
                    <a:pt x="8" y="370"/>
                  </a:moveTo>
                  <a:cubicBezTo>
                    <a:pt x="8" y="347"/>
                    <a:pt x="8" y="347"/>
                    <a:pt x="8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370"/>
                    <a:pt x="0" y="370"/>
                    <a:pt x="0" y="370"/>
                  </a:cubicBezTo>
                  <a:lnTo>
                    <a:pt x="8" y="370"/>
                  </a:lnTo>
                  <a:close/>
                  <a:moveTo>
                    <a:pt x="8" y="418"/>
                  </a:moveTo>
                  <a:cubicBezTo>
                    <a:pt x="8" y="394"/>
                    <a:pt x="8" y="394"/>
                    <a:pt x="8" y="394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0" y="418"/>
                    <a:pt x="0" y="418"/>
                    <a:pt x="0" y="418"/>
                  </a:cubicBezTo>
                  <a:lnTo>
                    <a:pt x="8" y="418"/>
                  </a:lnTo>
                  <a:close/>
                  <a:moveTo>
                    <a:pt x="8" y="466"/>
                  </a:moveTo>
                  <a:cubicBezTo>
                    <a:pt x="8" y="442"/>
                    <a:pt x="8" y="442"/>
                    <a:pt x="8" y="442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0" y="466"/>
                    <a:pt x="0" y="466"/>
                    <a:pt x="0" y="466"/>
                  </a:cubicBezTo>
                  <a:lnTo>
                    <a:pt x="8" y="466"/>
                  </a:lnTo>
                  <a:close/>
                  <a:moveTo>
                    <a:pt x="8" y="514"/>
                  </a:moveTo>
                  <a:cubicBezTo>
                    <a:pt x="8" y="490"/>
                    <a:pt x="8" y="490"/>
                    <a:pt x="8" y="490"/>
                  </a:cubicBezTo>
                  <a:cubicBezTo>
                    <a:pt x="0" y="490"/>
                    <a:pt x="0" y="490"/>
                    <a:pt x="0" y="490"/>
                  </a:cubicBezTo>
                  <a:cubicBezTo>
                    <a:pt x="0" y="514"/>
                    <a:pt x="0" y="514"/>
                    <a:pt x="0" y="514"/>
                  </a:cubicBezTo>
                  <a:lnTo>
                    <a:pt x="8" y="514"/>
                  </a:lnTo>
                  <a:close/>
                  <a:moveTo>
                    <a:pt x="8" y="561"/>
                  </a:moveTo>
                  <a:cubicBezTo>
                    <a:pt x="8" y="537"/>
                    <a:pt x="8" y="537"/>
                    <a:pt x="8" y="537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0" y="561"/>
                    <a:pt x="0" y="561"/>
                    <a:pt x="0" y="561"/>
                  </a:cubicBezTo>
                  <a:lnTo>
                    <a:pt x="8" y="561"/>
                  </a:lnTo>
                  <a:close/>
                  <a:moveTo>
                    <a:pt x="8" y="609"/>
                  </a:moveTo>
                  <a:cubicBezTo>
                    <a:pt x="8" y="585"/>
                    <a:pt x="8" y="585"/>
                    <a:pt x="8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09"/>
                    <a:pt x="0" y="609"/>
                    <a:pt x="0" y="609"/>
                  </a:cubicBezTo>
                  <a:lnTo>
                    <a:pt x="8" y="609"/>
                  </a:lnTo>
                  <a:close/>
                  <a:moveTo>
                    <a:pt x="8" y="657"/>
                  </a:moveTo>
                  <a:cubicBezTo>
                    <a:pt x="8" y="633"/>
                    <a:pt x="8" y="633"/>
                    <a:pt x="8" y="633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657"/>
                    <a:pt x="0" y="657"/>
                    <a:pt x="0" y="657"/>
                  </a:cubicBezTo>
                  <a:lnTo>
                    <a:pt x="8" y="657"/>
                  </a:lnTo>
                  <a:close/>
                  <a:moveTo>
                    <a:pt x="8" y="704"/>
                  </a:moveTo>
                  <a:cubicBezTo>
                    <a:pt x="8" y="681"/>
                    <a:pt x="8" y="681"/>
                    <a:pt x="8" y="681"/>
                  </a:cubicBezTo>
                  <a:cubicBezTo>
                    <a:pt x="0" y="681"/>
                    <a:pt x="0" y="681"/>
                    <a:pt x="0" y="681"/>
                  </a:cubicBezTo>
                  <a:cubicBezTo>
                    <a:pt x="0" y="704"/>
                    <a:pt x="0" y="704"/>
                    <a:pt x="0" y="704"/>
                  </a:cubicBezTo>
                  <a:lnTo>
                    <a:pt x="8" y="704"/>
                  </a:lnTo>
                  <a:close/>
                  <a:moveTo>
                    <a:pt x="8" y="752"/>
                  </a:moveTo>
                  <a:cubicBezTo>
                    <a:pt x="8" y="728"/>
                    <a:pt x="8" y="728"/>
                    <a:pt x="8" y="728"/>
                  </a:cubicBezTo>
                  <a:cubicBezTo>
                    <a:pt x="0" y="728"/>
                    <a:pt x="0" y="728"/>
                    <a:pt x="0" y="728"/>
                  </a:cubicBezTo>
                  <a:cubicBezTo>
                    <a:pt x="0" y="752"/>
                    <a:pt x="0" y="752"/>
                    <a:pt x="0" y="752"/>
                  </a:cubicBezTo>
                  <a:lnTo>
                    <a:pt x="8" y="752"/>
                  </a:lnTo>
                  <a:close/>
                  <a:moveTo>
                    <a:pt x="8" y="800"/>
                  </a:moveTo>
                  <a:cubicBezTo>
                    <a:pt x="8" y="776"/>
                    <a:pt x="8" y="776"/>
                    <a:pt x="8" y="776"/>
                  </a:cubicBezTo>
                  <a:cubicBezTo>
                    <a:pt x="0" y="776"/>
                    <a:pt x="0" y="776"/>
                    <a:pt x="0" y="776"/>
                  </a:cubicBezTo>
                  <a:cubicBezTo>
                    <a:pt x="0" y="800"/>
                    <a:pt x="0" y="800"/>
                    <a:pt x="0" y="800"/>
                  </a:cubicBezTo>
                  <a:lnTo>
                    <a:pt x="8" y="800"/>
                  </a:lnTo>
                  <a:close/>
                  <a:moveTo>
                    <a:pt x="8" y="848"/>
                  </a:moveTo>
                  <a:cubicBezTo>
                    <a:pt x="8" y="824"/>
                    <a:pt x="8" y="824"/>
                    <a:pt x="8" y="824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0" y="848"/>
                    <a:pt x="0" y="848"/>
                    <a:pt x="0" y="848"/>
                  </a:cubicBezTo>
                  <a:lnTo>
                    <a:pt x="8" y="848"/>
                  </a:lnTo>
                  <a:close/>
                  <a:moveTo>
                    <a:pt x="8" y="895"/>
                  </a:moveTo>
                  <a:cubicBezTo>
                    <a:pt x="8" y="871"/>
                    <a:pt x="8" y="871"/>
                    <a:pt x="8" y="871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0" y="895"/>
                    <a:pt x="0" y="895"/>
                    <a:pt x="0" y="895"/>
                  </a:cubicBezTo>
                  <a:lnTo>
                    <a:pt x="8" y="895"/>
                  </a:lnTo>
                  <a:close/>
                  <a:moveTo>
                    <a:pt x="8" y="943"/>
                  </a:moveTo>
                  <a:cubicBezTo>
                    <a:pt x="8" y="919"/>
                    <a:pt x="8" y="919"/>
                    <a:pt x="8" y="919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943"/>
                    <a:pt x="0" y="943"/>
                    <a:pt x="0" y="943"/>
                  </a:cubicBezTo>
                  <a:lnTo>
                    <a:pt x="8" y="943"/>
                  </a:lnTo>
                  <a:close/>
                  <a:moveTo>
                    <a:pt x="8" y="991"/>
                  </a:moveTo>
                  <a:cubicBezTo>
                    <a:pt x="8" y="967"/>
                    <a:pt x="8" y="967"/>
                    <a:pt x="8" y="967"/>
                  </a:cubicBezTo>
                  <a:cubicBezTo>
                    <a:pt x="0" y="967"/>
                    <a:pt x="0" y="967"/>
                    <a:pt x="0" y="967"/>
                  </a:cubicBezTo>
                  <a:cubicBezTo>
                    <a:pt x="0" y="991"/>
                    <a:pt x="0" y="991"/>
                    <a:pt x="0" y="991"/>
                  </a:cubicBezTo>
                  <a:lnTo>
                    <a:pt x="8" y="991"/>
                  </a:lnTo>
                  <a:close/>
                  <a:moveTo>
                    <a:pt x="8" y="1039"/>
                  </a:moveTo>
                  <a:cubicBezTo>
                    <a:pt x="8" y="1015"/>
                    <a:pt x="8" y="1015"/>
                    <a:pt x="8" y="1015"/>
                  </a:cubicBezTo>
                  <a:cubicBezTo>
                    <a:pt x="0" y="1015"/>
                    <a:pt x="0" y="1015"/>
                    <a:pt x="0" y="1015"/>
                  </a:cubicBezTo>
                  <a:cubicBezTo>
                    <a:pt x="0" y="1039"/>
                    <a:pt x="0" y="1039"/>
                    <a:pt x="0" y="1039"/>
                  </a:cubicBezTo>
                  <a:lnTo>
                    <a:pt x="8" y="1039"/>
                  </a:lnTo>
                  <a:close/>
                  <a:moveTo>
                    <a:pt x="8" y="1086"/>
                  </a:moveTo>
                  <a:cubicBezTo>
                    <a:pt x="8" y="1062"/>
                    <a:pt x="8" y="1062"/>
                    <a:pt x="8" y="1062"/>
                  </a:cubicBezTo>
                  <a:cubicBezTo>
                    <a:pt x="0" y="1062"/>
                    <a:pt x="0" y="1062"/>
                    <a:pt x="0" y="1062"/>
                  </a:cubicBezTo>
                  <a:cubicBezTo>
                    <a:pt x="0" y="1086"/>
                    <a:pt x="0" y="1086"/>
                    <a:pt x="0" y="1086"/>
                  </a:cubicBezTo>
                  <a:lnTo>
                    <a:pt x="8" y="1086"/>
                  </a:lnTo>
                  <a:close/>
                  <a:moveTo>
                    <a:pt x="8" y="1134"/>
                  </a:moveTo>
                  <a:cubicBezTo>
                    <a:pt x="8" y="1110"/>
                    <a:pt x="8" y="1110"/>
                    <a:pt x="8" y="1110"/>
                  </a:cubicBezTo>
                  <a:cubicBezTo>
                    <a:pt x="0" y="1110"/>
                    <a:pt x="0" y="1110"/>
                    <a:pt x="0" y="1110"/>
                  </a:cubicBezTo>
                  <a:cubicBezTo>
                    <a:pt x="0" y="1134"/>
                    <a:pt x="0" y="1134"/>
                    <a:pt x="0" y="1134"/>
                  </a:cubicBezTo>
                  <a:lnTo>
                    <a:pt x="8" y="1134"/>
                  </a:lnTo>
                  <a:close/>
                  <a:moveTo>
                    <a:pt x="8" y="1182"/>
                  </a:moveTo>
                  <a:cubicBezTo>
                    <a:pt x="8" y="1158"/>
                    <a:pt x="8" y="1158"/>
                    <a:pt x="8" y="1158"/>
                  </a:cubicBezTo>
                  <a:cubicBezTo>
                    <a:pt x="0" y="1158"/>
                    <a:pt x="0" y="1158"/>
                    <a:pt x="0" y="1158"/>
                  </a:cubicBezTo>
                  <a:cubicBezTo>
                    <a:pt x="0" y="1182"/>
                    <a:pt x="0" y="1182"/>
                    <a:pt x="0" y="1182"/>
                  </a:cubicBezTo>
                  <a:lnTo>
                    <a:pt x="8" y="1182"/>
                  </a:lnTo>
                  <a:close/>
                  <a:moveTo>
                    <a:pt x="8" y="1229"/>
                  </a:moveTo>
                  <a:cubicBezTo>
                    <a:pt x="8" y="1206"/>
                    <a:pt x="8" y="1206"/>
                    <a:pt x="8" y="1206"/>
                  </a:cubicBezTo>
                  <a:cubicBezTo>
                    <a:pt x="0" y="1206"/>
                    <a:pt x="0" y="1206"/>
                    <a:pt x="0" y="1206"/>
                  </a:cubicBezTo>
                  <a:cubicBezTo>
                    <a:pt x="0" y="1229"/>
                    <a:pt x="0" y="1229"/>
                    <a:pt x="0" y="1229"/>
                  </a:cubicBezTo>
                  <a:lnTo>
                    <a:pt x="8" y="1229"/>
                  </a:lnTo>
                  <a:close/>
                  <a:moveTo>
                    <a:pt x="8" y="1277"/>
                  </a:moveTo>
                  <a:cubicBezTo>
                    <a:pt x="8" y="1253"/>
                    <a:pt x="8" y="1253"/>
                    <a:pt x="8" y="1253"/>
                  </a:cubicBezTo>
                  <a:cubicBezTo>
                    <a:pt x="0" y="1253"/>
                    <a:pt x="0" y="1253"/>
                    <a:pt x="0" y="1253"/>
                  </a:cubicBezTo>
                  <a:cubicBezTo>
                    <a:pt x="0" y="1277"/>
                    <a:pt x="0" y="1277"/>
                    <a:pt x="0" y="1277"/>
                  </a:cubicBezTo>
                  <a:lnTo>
                    <a:pt x="8" y="127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177">
              <a:extLst>
                <a:ext uri="{FF2B5EF4-FFF2-40B4-BE49-F238E27FC236}">
                  <a16:creationId xmlns="" xmlns:a16="http://schemas.microsoft.com/office/drawing/2014/main" id="{AB64E818-729A-1C42-8301-F7A64C0DEF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5251" y="2057864"/>
              <a:ext cx="1087363" cy="1544664"/>
            </a:xfrm>
            <a:custGeom>
              <a:avLst/>
              <a:gdLst>
                <a:gd name="T0" fmla="*/ 708 w 708"/>
                <a:gd name="T1" fmla="*/ 0 h 1006"/>
                <a:gd name="T2" fmla="*/ 637 w 708"/>
                <a:gd name="T3" fmla="*/ 8 h 1006"/>
                <a:gd name="T4" fmla="*/ 637 w 708"/>
                <a:gd name="T5" fmla="*/ 0 h 1006"/>
                <a:gd name="T6" fmla="*/ 613 w 708"/>
                <a:gd name="T7" fmla="*/ 8 h 1006"/>
                <a:gd name="T8" fmla="*/ 589 w 708"/>
                <a:gd name="T9" fmla="*/ 8 h 1006"/>
                <a:gd name="T10" fmla="*/ 566 w 708"/>
                <a:gd name="T11" fmla="*/ 0 h 1006"/>
                <a:gd name="T12" fmla="*/ 494 w 708"/>
                <a:gd name="T13" fmla="*/ 8 h 1006"/>
                <a:gd name="T14" fmla="*/ 494 w 708"/>
                <a:gd name="T15" fmla="*/ 0 h 1006"/>
                <a:gd name="T16" fmla="*/ 471 w 708"/>
                <a:gd name="T17" fmla="*/ 8 h 1006"/>
                <a:gd name="T18" fmla="*/ 447 w 708"/>
                <a:gd name="T19" fmla="*/ 8 h 1006"/>
                <a:gd name="T20" fmla="*/ 423 w 708"/>
                <a:gd name="T21" fmla="*/ 0 h 1006"/>
                <a:gd name="T22" fmla="*/ 352 w 708"/>
                <a:gd name="T23" fmla="*/ 8 h 1006"/>
                <a:gd name="T24" fmla="*/ 352 w 708"/>
                <a:gd name="T25" fmla="*/ 0 h 1006"/>
                <a:gd name="T26" fmla="*/ 328 w 708"/>
                <a:gd name="T27" fmla="*/ 8 h 1006"/>
                <a:gd name="T28" fmla="*/ 304 w 708"/>
                <a:gd name="T29" fmla="*/ 8 h 1006"/>
                <a:gd name="T30" fmla="*/ 280 w 708"/>
                <a:gd name="T31" fmla="*/ 0 h 1006"/>
                <a:gd name="T32" fmla="*/ 209 w 708"/>
                <a:gd name="T33" fmla="*/ 8 h 1006"/>
                <a:gd name="T34" fmla="*/ 209 w 708"/>
                <a:gd name="T35" fmla="*/ 0 h 1006"/>
                <a:gd name="T36" fmla="*/ 185 w 708"/>
                <a:gd name="T37" fmla="*/ 8 h 1006"/>
                <a:gd name="T38" fmla="*/ 161 w 708"/>
                <a:gd name="T39" fmla="*/ 8 h 1006"/>
                <a:gd name="T40" fmla="*/ 138 w 708"/>
                <a:gd name="T41" fmla="*/ 0 h 1006"/>
                <a:gd name="T42" fmla="*/ 66 w 708"/>
                <a:gd name="T43" fmla="*/ 8 h 1006"/>
                <a:gd name="T44" fmla="*/ 66 w 708"/>
                <a:gd name="T45" fmla="*/ 0 h 1006"/>
                <a:gd name="T46" fmla="*/ 43 w 708"/>
                <a:gd name="T47" fmla="*/ 9 h 1006"/>
                <a:gd name="T48" fmla="*/ 23 w 708"/>
                <a:gd name="T49" fmla="*/ 16 h 1006"/>
                <a:gd name="T50" fmla="*/ 3 w 708"/>
                <a:gd name="T51" fmla="*/ 31 h 1006"/>
                <a:gd name="T52" fmla="*/ 8 w 708"/>
                <a:gd name="T53" fmla="*/ 103 h 1006"/>
                <a:gd name="T54" fmla="*/ 0 w 708"/>
                <a:gd name="T55" fmla="*/ 103 h 1006"/>
                <a:gd name="T56" fmla="*/ 8 w 708"/>
                <a:gd name="T57" fmla="*/ 127 h 1006"/>
                <a:gd name="T58" fmla="*/ 8 w 708"/>
                <a:gd name="T59" fmla="*/ 150 h 1006"/>
                <a:gd name="T60" fmla="*/ 0 w 708"/>
                <a:gd name="T61" fmla="*/ 174 h 1006"/>
                <a:gd name="T62" fmla="*/ 8 w 708"/>
                <a:gd name="T63" fmla="*/ 246 h 1006"/>
                <a:gd name="T64" fmla="*/ 0 w 708"/>
                <a:gd name="T65" fmla="*/ 246 h 1006"/>
                <a:gd name="T66" fmla="*/ 8 w 708"/>
                <a:gd name="T67" fmla="*/ 269 h 1006"/>
                <a:gd name="T68" fmla="*/ 8 w 708"/>
                <a:gd name="T69" fmla="*/ 293 h 1006"/>
                <a:gd name="T70" fmla="*/ 0 w 708"/>
                <a:gd name="T71" fmla="*/ 317 h 1006"/>
                <a:gd name="T72" fmla="*/ 8 w 708"/>
                <a:gd name="T73" fmla="*/ 388 h 1006"/>
                <a:gd name="T74" fmla="*/ 0 w 708"/>
                <a:gd name="T75" fmla="*/ 388 h 1006"/>
                <a:gd name="T76" fmla="*/ 8 w 708"/>
                <a:gd name="T77" fmla="*/ 412 h 1006"/>
                <a:gd name="T78" fmla="*/ 8 w 708"/>
                <a:gd name="T79" fmla="*/ 436 h 1006"/>
                <a:gd name="T80" fmla="*/ 0 w 708"/>
                <a:gd name="T81" fmla="*/ 459 h 1006"/>
                <a:gd name="T82" fmla="*/ 8 w 708"/>
                <a:gd name="T83" fmla="*/ 531 h 1006"/>
                <a:gd name="T84" fmla="*/ 0 w 708"/>
                <a:gd name="T85" fmla="*/ 531 h 1006"/>
                <a:gd name="T86" fmla="*/ 8 w 708"/>
                <a:gd name="T87" fmla="*/ 555 h 1006"/>
                <a:gd name="T88" fmla="*/ 8 w 708"/>
                <a:gd name="T89" fmla="*/ 578 h 1006"/>
                <a:gd name="T90" fmla="*/ 0 w 708"/>
                <a:gd name="T91" fmla="*/ 602 h 1006"/>
                <a:gd name="T92" fmla="*/ 8 w 708"/>
                <a:gd name="T93" fmla="*/ 673 h 1006"/>
                <a:gd name="T94" fmla="*/ 0 w 708"/>
                <a:gd name="T95" fmla="*/ 673 h 1006"/>
                <a:gd name="T96" fmla="*/ 8 w 708"/>
                <a:gd name="T97" fmla="*/ 697 h 1006"/>
                <a:gd name="T98" fmla="*/ 8 w 708"/>
                <a:gd name="T99" fmla="*/ 721 h 1006"/>
                <a:gd name="T100" fmla="*/ 0 w 708"/>
                <a:gd name="T101" fmla="*/ 745 h 1006"/>
                <a:gd name="T102" fmla="*/ 8 w 708"/>
                <a:gd name="T103" fmla="*/ 816 h 1006"/>
                <a:gd name="T104" fmla="*/ 0 w 708"/>
                <a:gd name="T105" fmla="*/ 816 h 1006"/>
                <a:gd name="T106" fmla="*/ 8 w 708"/>
                <a:gd name="T107" fmla="*/ 840 h 1006"/>
                <a:gd name="T108" fmla="*/ 8 w 708"/>
                <a:gd name="T109" fmla="*/ 864 h 1006"/>
                <a:gd name="T110" fmla="*/ 0 w 708"/>
                <a:gd name="T111" fmla="*/ 887 h 1006"/>
                <a:gd name="T112" fmla="*/ 8 w 708"/>
                <a:gd name="T113" fmla="*/ 959 h 1006"/>
                <a:gd name="T114" fmla="*/ 0 w 708"/>
                <a:gd name="T115" fmla="*/ 959 h 1006"/>
                <a:gd name="T116" fmla="*/ 8 w 708"/>
                <a:gd name="T117" fmla="*/ 982 h 1006"/>
                <a:gd name="T118" fmla="*/ 8 w 708"/>
                <a:gd name="T119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08" h="1006">
                  <a:moveTo>
                    <a:pt x="684" y="8"/>
                  </a:moveTo>
                  <a:cubicBezTo>
                    <a:pt x="708" y="8"/>
                    <a:pt x="708" y="8"/>
                    <a:pt x="708" y="8"/>
                  </a:cubicBezTo>
                  <a:cubicBezTo>
                    <a:pt x="708" y="0"/>
                    <a:pt x="708" y="0"/>
                    <a:pt x="708" y="0"/>
                  </a:cubicBezTo>
                  <a:cubicBezTo>
                    <a:pt x="684" y="0"/>
                    <a:pt x="684" y="0"/>
                    <a:pt x="684" y="0"/>
                  </a:cubicBezTo>
                  <a:lnTo>
                    <a:pt x="684" y="8"/>
                  </a:lnTo>
                  <a:close/>
                  <a:moveTo>
                    <a:pt x="637" y="8"/>
                  </a:moveTo>
                  <a:cubicBezTo>
                    <a:pt x="661" y="8"/>
                    <a:pt x="661" y="8"/>
                    <a:pt x="661" y="8"/>
                  </a:cubicBezTo>
                  <a:cubicBezTo>
                    <a:pt x="661" y="0"/>
                    <a:pt x="661" y="0"/>
                    <a:pt x="661" y="0"/>
                  </a:cubicBezTo>
                  <a:cubicBezTo>
                    <a:pt x="637" y="0"/>
                    <a:pt x="637" y="0"/>
                    <a:pt x="637" y="0"/>
                  </a:cubicBezTo>
                  <a:lnTo>
                    <a:pt x="637" y="8"/>
                  </a:lnTo>
                  <a:close/>
                  <a:moveTo>
                    <a:pt x="589" y="8"/>
                  </a:moveTo>
                  <a:cubicBezTo>
                    <a:pt x="613" y="8"/>
                    <a:pt x="613" y="8"/>
                    <a:pt x="613" y="8"/>
                  </a:cubicBezTo>
                  <a:cubicBezTo>
                    <a:pt x="613" y="0"/>
                    <a:pt x="613" y="0"/>
                    <a:pt x="613" y="0"/>
                  </a:cubicBezTo>
                  <a:cubicBezTo>
                    <a:pt x="589" y="0"/>
                    <a:pt x="589" y="0"/>
                    <a:pt x="589" y="0"/>
                  </a:cubicBezTo>
                  <a:lnTo>
                    <a:pt x="589" y="8"/>
                  </a:lnTo>
                  <a:close/>
                  <a:moveTo>
                    <a:pt x="542" y="8"/>
                  </a:moveTo>
                  <a:cubicBezTo>
                    <a:pt x="566" y="8"/>
                    <a:pt x="566" y="8"/>
                    <a:pt x="566" y="8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42" y="0"/>
                    <a:pt x="542" y="0"/>
                    <a:pt x="542" y="0"/>
                  </a:cubicBezTo>
                  <a:lnTo>
                    <a:pt x="542" y="8"/>
                  </a:lnTo>
                  <a:close/>
                  <a:moveTo>
                    <a:pt x="494" y="8"/>
                  </a:moveTo>
                  <a:cubicBezTo>
                    <a:pt x="518" y="8"/>
                    <a:pt x="518" y="8"/>
                    <a:pt x="518" y="8"/>
                  </a:cubicBezTo>
                  <a:cubicBezTo>
                    <a:pt x="518" y="0"/>
                    <a:pt x="518" y="0"/>
                    <a:pt x="518" y="0"/>
                  </a:cubicBezTo>
                  <a:cubicBezTo>
                    <a:pt x="494" y="0"/>
                    <a:pt x="494" y="0"/>
                    <a:pt x="494" y="0"/>
                  </a:cubicBezTo>
                  <a:lnTo>
                    <a:pt x="494" y="8"/>
                  </a:lnTo>
                  <a:close/>
                  <a:moveTo>
                    <a:pt x="447" y="8"/>
                  </a:moveTo>
                  <a:cubicBezTo>
                    <a:pt x="471" y="8"/>
                    <a:pt x="471" y="8"/>
                    <a:pt x="471" y="8"/>
                  </a:cubicBezTo>
                  <a:cubicBezTo>
                    <a:pt x="471" y="0"/>
                    <a:pt x="471" y="0"/>
                    <a:pt x="471" y="0"/>
                  </a:cubicBezTo>
                  <a:cubicBezTo>
                    <a:pt x="447" y="0"/>
                    <a:pt x="447" y="0"/>
                    <a:pt x="447" y="0"/>
                  </a:cubicBezTo>
                  <a:lnTo>
                    <a:pt x="447" y="8"/>
                  </a:lnTo>
                  <a:close/>
                  <a:moveTo>
                    <a:pt x="399" y="8"/>
                  </a:moveTo>
                  <a:cubicBezTo>
                    <a:pt x="423" y="8"/>
                    <a:pt x="423" y="8"/>
                    <a:pt x="423" y="8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399" y="0"/>
                    <a:pt x="399" y="0"/>
                    <a:pt x="399" y="0"/>
                  </a:cubicBezTo>
                  <a:lnTo>
                    <a:pt x="399" y="8"/>
                  </a:lnTo>
                  <a:close/>
                  <a:moveTo>
                    <a:pt x="352" y="8"/>
                  </a:moveTo>
                  <a:cubicBezTo>
                    <a:pt x="375" y="8"/>
                    <a:pt x="375" y="8"/>
                    <a:pt x="375" y="8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52" y="0"/>
                    <a:pt x="352" y="0"/>
                    <a:pt x="352" y="0"/>
                  </a:cubicBezTo>
                  <a:lnTo>
                    <a:pt x="352" y="8"/>
                  </a:lnTo>
                  <a:close/>
                  <a:moveTo>
                    <a:pt x="304" y="8"/>
                  </a:moveTo>
                  <a:cubicBezTo>
                    <a:pt x="328" y="8"/>
                    <a:pt x="328" y="8"/>
                    <a:pt x="328" y="8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04" y="0"/>
                    <a:pt x="304" y="0"/>
                    <a:pt x="304" y="0"/>
                  </a:cubicBezTo>
                  <a:lnTo>
                    <a:pt x="304" y="8"/>
                  </a:lnTo>
                  <a:close/>
                  <a:moveTo>
                    <a:pt x="257" y="8"/>
                  </a:moveTo>
                  <a:cubicBezTo>
                    <a:pt x="280" y="8"/>
                    <a:pt x="280" y="8"/>
                    <a:pt x="280" y="8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57" y="0"/>
                    <a:pt x="257" y="0"/>
                    <a:pt x="257" y="0"/>
                  </a:cubicBezTo>
                  <a:lnTo>
                    <a:pt x="257" y="8"/>
                  </a:lnTo>
                  <a:close/>
                  <a:moveTo>
                    <a:pt x="209" y="8"/>
                  </a:moveTo>
                  <a:cubicBezTo>
                    <a:pt x="233" y="8"/>
                    <a:pt x="233" y="8"/>
                    <a:pt x="233" y="8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09" y="0"/>
                    <a:pt x="209" y="0"/>
                    <a:pt x="209" y="0"/>
                  </a:cubicBezTo>
                  <a:lnTo>
                    <a:pt x="209" y="8"/>
                  </a:lnTo>
                  <a:close/>
                  <a:moveTo>
                    <a:pt x="161" y="8"/>
                  </a:moveTo>
                  <a:cubicBezTo>
                    <a:pt x="185" y="8"/>
                    <a:pt x="185" y="8"/>
                    <a:pt x="185" y="8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61" y="0"/>
                    <a:pt x="161" y="0"/>
                    <a:pt x="161" y="0"/>
                  </a:cubicBezTo>
                  <a:lnTo>
                    <a:pt x="161" y="8"/>
                  </a:lnTo>
                  <a:close/>
                  <a:moveTo>
                    <a:pt x="114" y="8"/>
                  </a:moveTo>
                  <a:cubicBezTo>
                    <a:pt x="138" y="8"/>
                    <a:pt x="138" y="8"/>
                    <a:pt x="138" y="8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14" y="0"/>
                    <a:pt x="114" y="0"/>
                    <a:pt x="114" y="0"/>
                  </a:cubicBezTo>
                  <a:lnTo>
                    <a:pt x="114" y="8"/>
                  </a:lnTo>
                  <a:close/>
                  <a:moveTo>
                    <a:pt x="66" y="8"/>
                  </a:moveTo>
                  <a:cubicBezTo>
                    <a:pt x="90" y="8"/>
                    <a:pt x="90" y="8"/>
                    <a:pt x="90" y="8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8"/>
                  </a:lnTo>
                  <a:close/>
                  <a:moveTo>
                    <a:pt x="23" y="16"/>
                  </a:moveTo>
                  <a:cubicBezTo>
                    <a:pt x="28" y="12"/>
                    <a:pt x="34" y="10"/>
                    <a:pt x="43" y="9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32" y="2"/>
                    <a:pt x="24" y="5"/>
                    <a:pt x="18" y="10"/>
                  </a:cubicBezTo>
                  <a:cubicBezTo>
                    <a:pt x="23" y="16"/>
                    <a:pt x="23" y="16"/>
                    <a:pt x="23" y="16"/>
                  </a:cubicBezTo>
                  <a:close/>
                  <a:moveTo>
                    <a:pt x="8" y="55"/>
                  </a:moveTo>
                  <a:cubicBezTo>
                    <a:pt x="8" y="47"/>
                    <a:pt x="9" y="40"/>
                    <a:pt x="11" y="3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38"/>
                    <a:pt x="0" y="47"/>
                    <a:pt x="0" y="55"/>
                  </a:cubicBezTo>
                  <a:cubicBezTo>
                    <a:pt x="8" y="55"/>
                    <a:pt x="8" y="55"/>
                    <a:pt x="8" y="55"/>
                  </a:cubicBezTo>
                  <a:close/>
                  <a:moveTo>
                    <a:pt x="8" y="103"/>
                  </a:moveTo>
                  <a:cubicBezTo>
                    <a:pt x="8" y="79"/>
                    <a:pt x="8" y="79"/>
                    <a:pt x="8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03"/>
                    <a:pt x="0" y="103"/>
                    <a:pt x="0" y="103"/>
                  </a:cubicBezTo>
                  <a:lnTo>
                    <a:pt x="8" y="103"/>
                  </a:lnTo>
                  <a:close/>
                  <a:moveTo>
                    <a:pt x="8" y="150"/>
                  </a:moveTo>
                  <a:cubicBezTo>
                    <a:pt x="8" y="127"/>
                    <a:pt x="8" y="127"/>
                    <a:pt x="8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50"/>
                    <a:pt x="0" y="150"/>
                    <a:pt x="0" y="150"/>
                  </a:cubicBezTo>
                  <a:lnTo>
                    <a:pt x="8" y="150"/>
                  </a:lnTo>
                  <a:close/>
                  <a:moveTo>
                    <a:pt x="8" y="198"/>
                  </a:moveTo>
                  <a:cubicBezTo>
                    <a:pt x="8" y="174"/>
                    <a:pt x="8" y="174"/>
                    <a:pt x="8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98"/>
                    <a:pt x="0" y="198"/>
                    <a:pt x="0" y="198"/>
                  </a:cubicBezTo>
                  <a:lnTo>
                    <a:pt x="8" y="198"/>
                  </a:lnTo>
                  <a:close/>
                  <a:moveTo>
                    <a:pt x="8" y="246"/>
                  </a:moveTo>
                  <a:cubicBezTo>
                    <a:pt x="8" y="222"/>
                    <a:pt x="8" y="222"/>
                    <a:pt x="8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6"/>
                    <a:pt x="0" y="246"/>
                    <a:pt x="0" y="246"/>
                  </a:cubicBezTo>
                  <a:lnTo>
                    <a:pt x="8" y="246"/>
                  </a:lnTo>
                  <a:close/>
                  <a:moveTo>
                    <a:pt x="8" y="293"/>
                  </a:moveTo>
                  <a:cubicBezTo>
                    <a:pt x="8" y="269"/>
                    <a:pt x="8" y="269"/>
                    <a:pt x="8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93"/>
                    <a:pt x="0" y="293"/>
                    <a:pt x="0" y="293"/>
                  </a:cubicBezTo>
                  <a:lnTo>
                    <a:pt x="8" y="293"/>
                  </a:lnTo>
                  <a:close/>
                  <a:moveTo>
                    <a:pt x="8" y="341"/>
                  </a:moveTo>
                  <a:cubicBezTo>
                    <a:pt x="8" y="317"/>
                    <a:pt x="8" y="317"/>
                    <a:pt x="8" y="317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0" y="341"/>
                    <a:pt x="0" y="341"/>
                    <a:pt x="0" y="341"/>
                  </a:cubicBezTo>
                  <a:lnTo>
                    <a:pt x="8" y="341"/>
                  </a:lnTo>
                  <a:close/>
                  <a:moveTo>
                    <a:pt x="8" y="388"/>
                  </a:moveTo>
                  <a:cubicBezTo>
                    <a:pt x="8" y="364"/>
                    <a:pt x="8" y="364"/>
                    <a:pt x="8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88"/>
                    <a:pt x="0" y="388"/>
                    <a:pt x="0" y="388"/>
                  </a:cubicBezTo>
                  <a:lnTo>
                    <a:pt x="8" y="388"/>
                  </a:lnTo>
                  <a:close/>
                  <a:moveTo>
                    <a:pt x="8" y="436"/>
                  </a:moveTo>
                  <a:cubicBezTo>
                    <a:pt x="8" y="412"/>
                    <a:pt x="8" y="412"/>
                    <a:pt x="8" y="412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0" y="436"/>
                    <a:pt x="0" y="436"/>
                    <a:pt x="0" y="436"/>
                  </a:cubicBezTo>
                  <a:lnTo>
                    <a:pt x="8" y="436"/>
                  </a:lnTo>
                  <a:close/>
                  <a:moveTo>
                    <a:pt x="8" y="483"/>
                  </a:moveTo>
                  <a:cubicBezTo>
                    <a:pt x="8" y="459"/>
                    <a:pt x="8" y="459"/>
                    <a:pt x="8" y="459"/>
                  </a:cubicBezTo>
                  <a:cubicBezTo>
                    <a:pt x="0" y="459"/>
                    <a:pt x="0" y="459"/>
                    <a:pt x="0" y="459"/>
                  </a:cubicBezTo>
                  <a:cubicBezTo>
                    <a:pt x="0" y="483"/>
                    <a:pt x="0" y="483"/>
                    <a:pt x="0" y="483"/>
                  </a:cubicBezTo>
                  <a:lnTo>
                    <a:pt x="8" y="483"/>
                  </a:lnTo>
                  <a:close/>
                  <a:moveTo>
                    <a:pt x="8" y="531"/>
                  </a:moveTo>
                  <a:cubicBezTo>
                    <a:pt x="8" y="507"/>
                    <a:pt x="8" y="507"/>
                    <a:pt x="8" y="507"/>
                  </a:cubicBezTo>
                  <a:cubicBezTo>
                    <a:pt x="0" y="507"/>
                    <a:pt x="0" y="507"/>
                    <a:pt x="0" y="507"/>
                  </a:cubicBezTo>
                  <a:cubicBezTo>
                    <a:pt x="0" y="531"/>
                    <a:pt x="0" y="531"/>
                    <a:pt x="0" y="531"/>
                  </a:cubicBezTo>
                  <a:lnTo>
                    <a:pt x="8" y="531"/>
                  </a:lnTo>
                  <a:close/>
                  <a:moveTo>
                    <a:pt x="8" y="578"/>
                  </a:moveTo>
                  <a:cubicBezTo>
                    <a:pt x="8" y="555"/>
                    <a:pt x="8" y="555"/>
                    <a:pt x="8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78"/>
                    <a:pt x="0" y="578"/>
                    <a:pt x="0" y="578"/>
                  </a:cubicBezTo>
                  <a:lnTo>
                    <a:pt x="8" y="578"/>
                  </a:lnTo>
                  <a:close/>
                  <a:moveTo>
                    <a:pt x="8" y="626"/>
                  </a:moveTo>
                  <a:cubicBezTo>
                    <a:pt x="8" y="602"/>
                    <a:pt x="8" y="602"/>
                    <a:pt x="8" y="602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0" y="626"/>
                    <a:pt x="0" y="626"/>
                    <a:pt x="0" y="626"/>
                  </a:cubicBezTo>
                  <a:lnTo>
                    <a:pt x="8" y="626"/>
                  </a:lnTo>
                  <a:close/>
                  <a:moveTo>
                    <a:pt x="8" y="673"/>
                  </a:moveTo>
                  <a:cubicBezTo>
                    <a:pt x="8" y="650"/>
                    <a:pt x="8" y="650"/>
                    <a:pt x="8" y="650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0" y="673"/>
                    <a:pt x="0" y="673"/>
                    <a:pt x="0" y="673"/>
                  </a:cubicBezTo>
                  <a:lnTo>
                    <a:pt x="8" y="673"/>
                  </a:lnTo>
                  <a:close/>
                  <a:moveTo>
                    <a:pt x="8" y="721"/>
                  </a:moveTo>
                  <a:cubicBezTo>
                    <a:pt x="8" y="697"/>
                    <a:pt x="8" y="697"/>
                    <a:pt x="8" y="697"/>
                  </a:cubicBezTo>
                  <a:cubicBezTo>
                    <a:pt x="0" y="697"/>
                    <a:pt x="0" y="697"/>
                    <a:pt x="0" y="697"/>
                  </a:cubicBezTo>
                  <a:cubicBezTo>
                    <a:pt x="0" y="721"/>
                    <a:pt x="0" y="721"/>
                    <a:pt x="0" y="721"/>
                  </a:cubicBezTo>
                  <a:lnTo>
                    <a:pt x="8" y="721"/>
                  </a:lnTo>
                  <a:close/>
                  <a:moveTo>
                    <a:pt x="8" y="769"/>
                  </a:moveTo>
                  <a:cubicBezTo>
                    <a:pt x="8" y="745"/>
                    <a:pt x="8" y="745"/>
                    <a:pt x="8" y="745"/>
                  </a:cubicBezTo>
                  <a:cubicBezTo>
                    <a:pt x="0" y="745"/>
                    <a:pt x="0" y="745"/>
                    <a:pt x="0" y="745"/>
                  </a:cubicBezTo>
                  <a:cubicBezTo>
                    <a:pt x="0" y="769"/>
                    <a:pt x="0" y="769"/>
                    <a:pt x="0" y="769"/>
                  </a:cubicBezTo>
                  <a:lnTo>
                    <a:pt x="8" y="769"/>
                  </a:lnTo>
                  <a:close/>
                  <a:moveTo>
                    <a:pt x="8" y="816"/>
                  </a:moveTo>
                  <a:cubicBezTo>
                    <a:pt x="8" y="792"/>
                    <a:pt x="8" y="792"/>
                    <a:pt x="8" y="792"/>
                  </a:cubicBezTo>
                  <a:cubicBezTo>
                    <a:pt x="0" y="792"/>
                    <a:pt x="0" y="792"/>
                    <a:pt x="0" y="792"/>
                  </a:cubicBezTo>
                  <a:cubicBezTo>
                    <a:pt x="0" y="816"/>
                    <a:pt x="0" y="816"/>
                    <a:pt x="0" y="816"/>
                  </a:cubicBezTo>
                  <a:lnTo>
                    <a:pt x="8" y="816"/>
                  </a:lnTo>
                  <a:close/>
                  <a:moveTo>
                    <a:pt x="8" y="864"/>
                  </a:moveTo>
                  <a:cubicBezTo>
                    <a:pt x="8" y="840"/>
                    <a:pt x="8" y="840"/>
                    <a:pt x="8" y="840"/>
                  </a:cubicBezTo>
                  <a:cubicBezTo>
                    <a:pt x="0" y="840"/>
                    <a:pt x="0" y="840"/>
                    <a:pt x="0" y="840"/>
                  </a:cubicBezTo>
                  <a:cubicBezTo>
                    <a:pt x="0" y="864"/>
                    <a:pt x="0" y="864"/>
                    <a:pt x="0" y="864"/>
                  </a:cubicBezTo>
                  <a:lnTo>
                    <a:pt x="8" y="864"/>
                  </a:lnTo>
                  <a:close/>
                  <a:moveTo>
                    <a:pt x="8" y="911"/>
                  </a:moveTo>
                  <a:cubicBezTo>
                    <a:pt x="8" y="887"/>
                    <a:pt x="8" y="887"/>
                    <a:pt x="8" y="887"/>
                  </a:cubicBezTo>
                  <a:cubicBezTo>
                    <a:pt x="0" y="887"/>
                    <a:pt x="0" y="887"/>
                    <a:pt x="0" y="887"/>
                  </a:cubicBezTo>
                  <a:cubicBezTo>
                    <a:pt x="0" y="911"/>
                    <a:pt x="0" y="911"/>
                    <a:pt x="0" y="911"/>
                  </a:cubicBezTo>
                  <a:lnTo>
                    <a:pt x="8" y="911"/>
                  </a:lnTo>
                  <a:close/>
                  <a:moveTo>
                    <a:pt x="8" y="959"/>
                  </a:moveTo>
                  <a:cubicBezTo>
                    <a:pt x="8" y="935"/>
                    <a:pt x="8" y="935"/>
                    <a:pt x="8" y="935"/>
                  </a:cubicBezTo>
                  <a:cubicBezTo>
                    <a:pt x="0" y="935"/>
                    <a:pt x="0" y="935"/>
                    <a:pt x="0" y="935"/>
                  </a:cubicBezTo>
                  <a:cubicBezTo>
                    <a:pt x="0" y="959"/>
                    <a:pt x="0" y="959"/>
                    <a:pt x="0" y="959"/>
                  </a:cubicBezTo>
                  <a:lnTo>
                    <a:pt x="8" y="959"/>
                  </a:lnTo>
                  <a:close/>
                  <a:moveTo>
                    <a:pt x="8" y="1006"/>
                  </a:moveTo>
                  <a:cubicBezTo>
                    <a:pt x="8" y="982"/>
                    <a:pt x="8" y="982"/>
                    <a:pt x="8" y="982"/>
                  </a:cubicBezTo>
                  <a:cubicBezTo>
                    <a:pt x="0" y="982"/>
                    <a:pt x="0" y="982"/>
                    <a:pt x="0" y="982"/>
                  </a:cubicBezTo>
                  <a:cubicBezTo>
                    <a:pt x="0" y="1006"/>
                    <a:pt x="0" y="1006"/>
                    <a:pt x="0" y="1006"/>
                  </a:cubicBezTo>
                  <a:lnTo>
                    <a:pt x="8" y="10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82">
              <a:extLst>
                <a:ext uri="{FF2B5EF4-FFF2-40B4-BE49-F238E27FC236}">
                  <a16:creationId xmlns="" xmlns:a16="http://schemas.microsoft.com/office/drawing/2014/main" id="{BB6A5716-AE4A-BA40-B649-72A2C2684B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3791" y="777419"/>
              <a:ext cx="860889" cy="2825109"/>
            </a:xfrm>
            <a:custGeom>
              <a:avLst/>
              <a:gdLst>
                <a:gd name="T0" fmla="*/ 537 w 561"/>
                <a:gd name="T1" fmla="*/ 0 h 1840"/>
                <a:gd name="T2" fmla="*/ 513 w 561"/>
                <a:gd name="T3" fmla="*/ 0 h 1840"/>
                <a:gd name="T4" fmla="*/ 465 w 561"/>
                <a:gd name="T5" fmla="*/ 8 h 1840"/>
                <a:gd name="T6" fmla="*/ 393 w 561"/>
                <a:gd name="T7" fmla="*/ 8 h 1840"/>
                <a:gd name="T8" fmla="*/ 393 w 561"/>
                <a:gd name="T9" fmla="*/ 8 h 1840"/>
                <a:gd name="T10" fmla="*/ 345 w 561"/>
                <a:gd name="T11" fmla="*/ 0 h 1840"/>
                <a:gd name="T12" fmla="*/ 321 w 561"/>
                <a:gd name="T13" fmla="*/ 0 h 1840"/>
                <a:gd name="T14" fmla="*/ 273 w 561"/>
                <a:gd name="T15" fmla="*/ 8 h 1840"/>
                <a:gd name="T16" fmla="*/ 201 w 561"/>
                <a:gd name="T17" fmla="*/ 8 h 1840"/>
                <a:gd name="T18" fmla="*/ 201 w 561"/>
                <a:gd name="T19" fmla="*/ 8 h 1840"/>
                <a:gd name="T20" fmla="*/ 153 w 561"/>
                <a:gd name="T21" fmla="*/ 0 h 1840"/>
                <a:gd name="T22" fmla="*/ 129 w 561"/>
                <a:gd name="T23" fmla="*/ 0 h 1840"/>
                <a:gd name="T24" fmla="*/ 81 w 561"/>
                <a:gd name="T25" fmla="*/ 8 h 1840"/>
                <a:gd name="T26" fmla="*/ 17 w 561"/>
                <a:gd name="T27" fmla="*/ 22 h 1840"/>
                <a:gd name="T28" fmla="*/ 17 w 561"/>
                <a:gd name="T29" fmla="*/ 22 h 1840"/>
                <a:gd name="T30" fmla="*/ 1 w 561"/>
                <a:gd name="T31" fmla="*/ 41 h 1840"/>
                <a:gd name="T32" fmla="*/ 8 w 561"/>
                <a:gd name="T33" fmla="*/ 113 h 1840"/>
                <a:gd name="T34" fmla="*/ 8 w 561"/>
                <a:gd name="T35" fmla="*/ 113 h 1840"/>
                <a:gd name="T36" fmla="*/ 0 w 561"/>
                <a:gd name="T37" fmla="*/ 161 h 1840"/>
                <a:gd name="T38" fmla="*/ 0 w 561"/>
                <a:gd name="T39" fmla="*/ 185 h 1840"/>
                <a:gd name="T40" fmla="*/ 8 w 561"/>
                <a:gd name="T41" fmla="*/ 233 h 1840"/>
                <a:gd name="T42" fmla="*/ 8 w 561"/>
                <a:gd name="T43" fmla="*/ 305 h 1840"/>
                <a:gd name="T44" fmla="*/ 8 w 561"/>
                <a:gd name="T45" fmla="*/ 305 h 1840"/>
                <a:gd name="T46" fmla="*/ 0 w 561"/>
                <a:gd name="T47" fmla="*/ 353 h 1840"/>
                <a:gd name="T48" fmla="*/ 0 w 561"/>
                <a:gd name="T49" fmla="*/ 377 h 1840"/>
                <a:gd name="T50" fmla="*/ 8 w 561"/>
                <a:gd name="T51" fmla="*/ 425 h 1840"/>
                <a:gd name="T52" fmla="*/ 8 w 561"/>
                <a:gd name="T53" fmla="*/ 497 h 1840"/>
                <a:gd name="T54" fmla="*/ 8 w 561"/>
                <a:gd name="T55" fmla="*/ 497 h 1840"/>
                <a:gd name="T56" fmla="*/ 0 w 561"/>
                <a:gd name="T57" fmla="*/ 545 h 1840"/>
                <a:gd name="T58" fmla="*/ 0 w 561"/>
                <a:gd name="T59" fmla="*/ 569 h 1840"/>
                <a:gd name="T60" fmla="*/ 8 w 561"/>
                <a:gd name="T61" fmla="*/ 617 h 1840"/>
                <a:gd name="T62" fmla="*/ 8 w 561"/>
                <a:gd name="T63" fmla="*/ 689 h 1840"/>
                <a:gd name="T64" fmla="*/ 8 w 561"/>
                <a:gd name="T65" fmla="*/ 689 h 1840"/>
                <a:gd name="T66" fmla="*/ 0 w 561"/>
                <a:gd name="T67" fmla="*/ 737 h 1840"/>
                <a:gd name="T68" fmla="*/ 0 w 561"/>
                <a:gd name="T69" fmla="*/ 761 h 1840"/>
                <a:gd name="T70" fmla="*/ 8 w 561"/>
                <a:gd name="T71" fmla="*/ 809 h 1840"/>
                <a:gd name="T72" fmla="*/ 8 w 561"/>
                <a:gd name="T73" fmla="*/ 881 h 1840"/>
                <a:gd name="T74" fmla="*/ 8 w 561"/>
                <a:gd name="T75" fmla="*/ 881 h 1840"/>
                <a:gd name="T76" fmla="*/ 0 w 561"/>
                <a:gd name="T77" fmla="*/ 929 h 1840"/>
                <a:gd name="T78" fmla="*/ 0 w 561"/>
                <a:gd name="T79" fmla="*/ 953 h 1840"/>
                <a:gd name="T80" fmla="*/ 8 w 561"/>
                <a:gd name="T81" fmla="*/ 1001 h 1840"/>
                <a:gd name="T82" fmla="*/ 8 w 561"/>
                <a:gd name="T83" fmla="*/ 1072 h 1840"/>
                <a:gd name="T84" fmla="*/ 8 w 561"/>
                <a:gd name="T85" fmla="*/ 1072 h 1840"/>
                <a:gd name="T86" fmla="*/ 0 w 561"/>
                <a:gd name="T87" fmla="*/ 1120 h 1840"/>
                <a:gd name="T88" fmla="*/ 0 w 561"/>
                <a:gd name="T89" fmla="*/ 1144 h 1840"/>
                <a:gd name="T90" fmla="*/ 8 w 561"/>
                <a:gd name="T91" fmla="*/ 1192 h 1840"/>
                <a:gd name="T92" fmla="*/ 8 w 561"/>
                <a:gd name="T93" fmla="*/ 1264 h 1840"/>
                <a:gd name="T94" fmla="*/ 8 w 561"/>
                <a:gd name="T95" fmla="*/ 1264 h 1840"/>
                <a:gd name="T96" fmla="*/ 0 w 561"/>
                <a:gd name="T97" fmla="*/ 1312 h 1840"/>
                <a:gd name="T98" fmla="*/ 0 w 561"/>
                <a:gd name="T99" fmla="*/ 1336 h 1840"/>
                <a:gd name="T100" fmla="*/ 8 w 561"/>
                <a:gd name="T101" fmla="*/ 1384 h 1840"/>
                <a:gd name="T102" fmla="*/ 8 w 561"/>
                <a:gd name="T103" fmla="*/ 1456 h 1840"/>
                <a:gd name="T104" fmla="*/ 8 w 561"/>
                <a:gd name="T105" fmla="*/ 1456 h 1840"/>
                <a:gd name="T106" fmla="*/ 0 w 561"/>
                <a:gd name="T107" fmla="*/ 1504 h 1840"/>
                <a:gd name="T108" fmla="*/ 0 w 561"/>
                <a:gd name="T109" fmla="*/ 1528 h 1840"/>
                <a:gd name="T110" fmla="*/ 8 w 561"/>
                <a:gd name="T111" fmla="*/ 1576 h 1840"/>
                <a:gd name="T112" fmla="*/ 8 w 561"/>
                <a:gd name="T113" fmla="*/ 1648 h 1840"/>
                <a:gd name="T114" fmla="*/ 8 w 561"/>
                <a:gd name="T115" fmla="*/ 1648 h 1840"/>
                <a:gd name="T116" fmla="*/ 0 w 561"/>
                <a:gd name="T117" fmla="*/ 1696 h 1840"/>
                <a:gd name="T118" fmla="*/ 0 w 561"/>
                <a:gd name="T119" fmla="*/ 1720 h 1840"/>
                <a:gd name="T120" fmla="*/ 8 w 561"/>
                <a:gd name="T121" fmla="*/ 1768 h 1840"/>
                <a:gd name="T122" fmla="*/ 8 w 561"/>
                <a:gd name="T123" fmla="*/ 1840 h 1840"/>
                <a:gd name="T124" fmla="*/ 8 w 561"/>
                <a:gd name="T125" fmla="*/ 184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1" h="1840">
                  <a:moveTo>
                    <a:pt x="537" y="8"/>
                  </a:moveTo>
                  <a:cubicBezTo>
                    <a:pt x="561" y="8"/>
                    <a:pt x="561" y="8"/>
                    <a:pt x="561" y="8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37" y="0"/>
                    <a:pt x="537" y="0"/>
                    <a:pt x="537" y="0"/>
                  </a:cubicBezTo>
                  <a:lnTo>
                    <a:pt x="537" y="8"/>
                  </a:lnTo>
                  <a:close/>
                  <a:moveTo>
                    <a:pt x="489" y="8"/>
                  </a:moveTo>
                  <a:cubicBezTo>
                    <a:pt x="513" y="8"/>
                    <a:pt x="513" y="8"/>
                    <a:pt x="513" y="8"/>
                  </a:cubicBezTo>
                  <a:cubicBezTo>
                    <a:pt x="513" y="0"/>
                    <a:pt x="513" y="0"/>
                    <a:pt x="513" y="0"/>
                  </a:cubicBezTo>
                  <a:cubicBezTo>
                    <a:pt x="489" y="0"/>
                    <a:pt x="489" y="0"/>
                    <a:pt x="489" y="0"/>
                  </a:cubicBezTo>
                  <a:lnTo>
                    <a:pt x="489" y="8"/>
                  </a:lnTo>
                  <a:close/>
                  <a:moveTo>
                    <a:pt x="441" y="8"/>
                  </a:moveTo>
                  <a:cubicBezTo>
                    <a:pt x="465" y="8"/>
                    <a:pt x="465" y="8"/>
                    <a:pt x="465" y="8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41" y="0"/>
                    <a:pt x="441" y="0"/>
                    <a:pt x="441" y="0"/>
                  </a:cubicBezTo>
                  <a:lnTo>
                    <a:pt x="441" y="8"/>
                  </a:lnTo>
                  <a:close/>
                  <a:moveTo>
                    <a:pt x="393" y="8"/>
                  </a:moveTo>
                  <a:cubicBezTo>
                    <a:pt x="417" y="8"/>
                    <a:pt x="417" y="8"/>
                    <a:pt x="417" y="8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393" y="0"/>
                    <a:pt x="393" y="0"/>
                    <a:pt x="393" y="0"/>
                  </a:cubicBezTo>
                  <a:lnTo>
                    <a:pt x="393" y="8"/>
                  </a:lnTo>
                  <a:close/>
                  <a:moveTo>
                    <a:pt x="345" y="8"/>
                  </a:moveTo>
                  <a:cubicBezTo>
                    <a:pt x="369" y="8"/>
                    <a:pt x="369" y="8"/>
                    <a:pt x="369" y="8"/>
                  </a:cubicBezTo>
                  <a:cubicBezTo>
                    <a:pt x="369" y="0"/>
                    <a:pt x="369" y="0"/>
                    <a:pt x="369" y="0"/>
                  </a:cubicBezTo>
                  <a:cubicBezTo>
                    <a:pt x="345" y="0"/>
                    <a:pt x="345" y="0"/>
                    <a:pt x="345" y="0"/>
                  </a:cubicBezTo>
                  <a:lnTo>
                    <a:pt x="345" y="8"/>
                  </a:lnTo>
                  <a:close/>
                  <a:moveTo>
                    <a:pt x="297" y="8"/>
                  </a:moveTo>
                  <a:cubicBezTo>
                    <a:pt x="321" y="8"/>
                    <a:pt x="321" y="8"/>
                    <a:pt x="321" y="8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297" y="0"/>
                    <a:pt x="297" y="0"/>
                    <a:pt x="297" y="0"/>
                  </a:cubicBezTo>
                  <a:lnTo>
                    <a:pt x="297" y="8"/>
                  </a:lnTo>
                  <a:close/>
                  <a:moveTo>
                    <a:pt x="249" y="8"/>
                  </a:moveTo>
                  <a:cubicBezTo>
                    <a:pt x="273" y="8"/>
                    <a:pt x="273" y="8"/>
                    <a:pt x="273" y="8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49" y="0"/>
                    <a:pt x="249" y="0"/>
                    <a:pt x="249" y="0"/>
                  </a:cubicBezTo>
                  <a:lnTo>
                    <a:pt x="249" y="8"/>
                  </a:lnTo>
                  <a:close/>
                  <a:moveTo>
                    <a:pt x="201" y="8"/>
                  </a:moveTo>
                  <a:cubicBezTo>
                    <a:pt x="225" y="8"/>
                    <a:pt x="225" y="8"/>
                    <a:pt x="225" y="8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1" y="0"/>
                    <a:pt x="201" y="0"/>
                    <a:pt x="201" y="0"/>
                  </a:cubicBezTo>
                  <a:lnTo>
                    <a:pt x="201" y="8"/>
                  </a:lnTo>
                  <a:close/>
                  <a:moveTo>
                    <a:pt x="153" y="8"/>
                  </a:moveTo>
                  <a:cubicBezTo>
                    <a:pt x="177" y="8"/>
                    <a:pt x="177" y="8"/>
                    <a:pt x="177" y="8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53" y="0"/>
                    <a:pt x="153" y="0"/>
                    <a:pt x="153" y="0"/>
                  </a:cubicBezTo>
                  <a:lnTo>
                    <a:pt x="153" y="8"/>
                  </a:lnTo>
                  <a:close/>
                  <a:moveTo>
                    <a:pt x="105" y="8"/>
                  </a:moveTo>
                  <a:cubicBezTo>
                    <a:pt x="129" y="8"/>
                    <a:pt x="129" y="8"/>
                    <a:pt x="129" y="8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05" y="0"/>
                    <a:pt x="105" y="0"/>
                    <a:pt x="105" y="0"/>
                  </a:cubicBezTo>
                  <a:lnTo>
                    <a:pt x="105" y="8"/>
                  </a:lnTo>
                  <a:close/>
                  <a:moveTo>
                    <a:pt x="57" y="8"/>
                  </a:moveTo>
                  <a:cubicBezTo>
                    <a:pt x="81" y="8"/>
                    <a:pt x="81" y="8"/>
                    <a:pt x="81" y="8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8"/>
                  </a:lnTo>
                  <a:close/>
                  <a:moveTo>
                    <a:pt x="17" y="22"/>
                  </a:moveTo>
                  <a:cubicBezTo>
                    <a:pt x="21" y="16"/>
                    <a:pt x="27" y="12"/>
                    <a:pt x="35" y="1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23" y="5"/>
                    <a:pt x="16" y="10"/>
                    <a:pt x="11" y="17"/>
                  </a:cubicBezTo>
                  <a:lnTo>
                    <a:pt x="17" y="22"/>
                  </a:lnTo>
                  <a:close/>
                  <a:moveTo>
                    <a:pt x="8" y="65"/>
                  </a:moveTo>
                  <a:cubicBezTo>
                    <a:pt x="8" y="57"/>
                    <a:pt x="8" y="57"/>
                    <a:pt x="8" y="57"/>
                  </a:cubicBezTo>
                  <a:cubicBezTo>
                    <a:pt x="8" y="52"/>
                    <a:pt x="8" y="47"/>
                    <a:pt x="9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6"/>
                    <a:pt x="0" y="51"/>
                    <a:pt x="0" y="57"/>
                  </a:cubicBezTo>
                  <a:cubicBezTo>
                    <a:pt x="0" y="65"/>
                    <a:pt x="0" y="65"/>
                    <a:pt x="0" y="65"/>
                  </a:cubicBezTo>
                  <a:lnTo>
                    <a:pt x="8" y="65"/>
                  </a:lnTo>
                  <a:close/>
                  <a:moveTo>
                    <a:pt x="8" y="113"/>
                  </a:moveTo>
                  <a:cubicBezTo>
                    <a:pt x="8" y="89"/>
                    <a:pt x="8" y="89"/>
                    <a:pt x="8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113"/>
                    <a:pt x="0" y="113"/>
                    <a:pt x="0" y="113"/>
                  </a:cubicBezTo>
                  <a:lnTo>
                    <a:pt x="8" y="113"/>
                  </a:lnTo>
                  <a:close/>
                  <a:moveTo>
                    <a:pt x="8" y="161"/>
                  </a:moveTo>
                  <a:cubicBezTo>
                    <a:pt x="8" y="137"/>
                    <a:pt x="8" y="137"/>
                    <a:pt x="8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61"/>
                    <a:pt x="0" y="161"/>
                    <a:pt x="0" y="161"/>
                  </a:cubicBezTo>
                  <a:lnTo>
                    <a:pt x="8" y="161"/>
                  </a:lnTo>
                  <a:close/>
                  <a:moveTo>
                    <a:pt x="8" y="209"/>
                  </a:moveTo>
                  <a:cubicBezTo>
                    <a:pt x="8" y="185"/>
                    <a:pt x="8" y="185"/>
                    <a:pt x="8" y="18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209"/>
                    <a:pt x="0" y="209"/>
                    <a:pt x="0" y="209"/>
                  </a:cubicBezTo>
                  <a:lnTo>
                    <a:pt x="8" y="209"/>
                  </a:lnTo>
                  <a:close/>
                  <a:moveTo>
                    <a:pt x="8" y="257"/>
                  </a:moveTo>
                  <a:cubicBezTo>
                    <a:pt x="8" y="233"/>
                    <a:pt x="8" y="233"/>
                    <a:pt x="8" y="23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8" y="257"/>
                  </a:lnTo>
                  <a:close/>
                  <a:moveTo>
                    <a:pt x="8" y="305"/>
                  </a:moveTo>
                  <a:cubicBezTo>
                    <a:pt x="8" y="281"/>
                    <a:pt x="8" y="281"/>
                    <a:pt x="8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8" y="305"/>
                  </a:lnTo>
                  <a:close/>
                  <a:moveTo>
                    <a:pt x="8" y="353"/>
                  </a:moveTo>
                  <a:cubicBezTo>
                    <a:pt x="8" y="329"/>
                    <a:pt x="8" y="329"/>
                    <a:pt x="8" y="329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53"/>
                    <a:pt x="0" y="353"/>
                    <a:pt x="0" y="353"/>
                  </a:cubicBezTo>
                  <a:lnTo>
                    <a:pt x="8" y="353"/>
                  </a:lnTo>
                  <a:close/>
                  <a:moveTo>
                    <a:pt x="8" y="401"/>
                  </a:moveTo>
                  <a:cubicBezTo>
                    <a:pt x="8" y="377"/>
                    <a:pt x="8" y="377"/>
                    <a:pt x="8" y="377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401"/>
                    <a:pt x="0" y="401"/>
                    <a:pt x="0" y="401"/>
                  </a:cubicBezTo>
                  <a:lnTo>
                    <a:pt x="8" y="401"/>
                  </a:lnTo>
                  <a:close/>
                  <a:moveTo>
                    <a:pt x="8" y="449"/>
                  </a:moveTo>
                  <a:cubicBezTo>
                    <a:pt x="8" y="425"/>
                    <a:pt x="8" y="425"/>
                    <a:pt x="8" y="425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0" y="449"/>
                    <a:pt x="0" y="449"/>
                    <a:pt x="0" y="449"/>
                  </a:cubicBezTo>
                  <a:lnTo>
                    <a:pt x="8" y="449"/>
                  </a:lnTo>
                  <a:close/>
                  <a:moveTo>
                    <a:pt x="8" y="497"/>
                  </a:moveTo>
                  <a:cubicBezTo>
                    <a:pt x="8" y="473"/>
                    <a:pt x="8" y="473"/>
                    <a:pt x="8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497"/>
                    <a:pt x="0" y="497"/>
                    <a:pt x="0" y="497"/>
                  </a:cubicBezTo>
                  <a:lnTo>
                    <a:pt x="8" y="497"/>
                  </a:lnTo>
                  <a:close/>
                  <a:moveTo>
                    <a:pt x="8" y="545"/>
                  </a:moveTo>
                  <a:cubicBezTo>
                    <a:pt x="8" y="521"/>
                    <a:pt x="8" y="521"/>
                    <a:pt x="8" y="521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5"/>
                    <a:pt x="0" y="545"/>
                    <a:pt x="0" y="545"/>
                  </a:cubicBezTo>
                  <a:lnTo>
                    <a:pt x="8" y="545"/>
                  </a:lnTo>
                  <a:close/>
                  <a:moveTo>
                    <a:pt x="8" y="593"/>
                  </a:moveTo>
                  <a:cubicBezTo>
                    <a:pt x="8" y="569"/>
                    <a:pt x="8" y="569"/>
                    <a:pt x="8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93"/>
                    <a:pt x="0" y="593"/>
                    <a:pt x="0" y="593"/>
                  </a:cubicBezTo>
                  <a:lnTo>
                    <a:pt x="8" y="593"/>
                  </a:lnTo>
                  <a:close/>
                  <a:moveTo>
                    <a:pt x="8" y="641"/>
                  </a:moveTo>
                  <a:cubicBezTo>
                    <a:pt x="8" y="617"/>
                    <a:pt x="8" y="617"/>
                    <a:pt x="8" y="617"/>
                  </a:cubicBezTo>
                  <a:cubicBezTo>
                    <a:pt x="0" y="617"/>
                    <a:pt x="0" y="617"/>
                    <a:pt x="0" y="617"/>
                  </a:cubicBezTo>
                  <a:cubicBezTo>
                    <a:pt x="0" y="641"/>
                    <a:pt x="0" y="641"/>
                    <a:pt x="0" y="641"/>
                  </a:cubicBezTo>
                  <a:lnTo>
                    <a:pt x="8" y="641"/>
                  </a:lnTo>
                  <a:close/>
                  <a:moveTo>
                    <a:pt x="8" y="689"/>
                  </a:moveTo>
                  <a:cubicBezTo>
                    <a:pt x="8" y="665"/>
                    <a:pt x="8" y="665"/>
                    <a:pt x="8" y="665"/>
                  </a:cubicBezTo>
                  <a:cubicBezTo>
                    <a:pt x="0" y="665"/>
                    <a:pt x="0" y="665"/>
                    <a:pt x="0" y="665"/>
                  </a:cubicBezTo>
                  <a:cubicBezTo>
                    <a:pt x="0" y="689"/>
                    <a:pt x="0" y="689"/>
                    <a:pt x="0" y="689"/>
                  </a:cubicBezTo>
                  <a:lnTo>
                    <a:pt x="8" y="689"/>
                  </a:lnTo>
                  <a:close/>
                  <a:moveTo>
                    <a:pt x="8" y="737"/>
                  </a:moveTo>
                  <a:cubicBezTo>
                    <a:pt x="8" y="713"/>
                    <a:pt x="8" y="713"/>
                    <a:pt x="8" y="713"/>
                  </a:cubicBezTo>
                  <a:cubicBezTo>
                    <a:pt x="0" y="713"/>
                    <a:pt x="0" y="713"/>
                    <a:pt x="0" y="713"/>
                  </a:cubicBezTo>
                  <a:cubicBezTo>
                    <a:pt x="0" y="737"/>
                    <a:pt x="0" y="737"/>
                    <a:pt x="0" y="737"/>
                  </a:cubicBezTo>
                  <a:lnTo>
                    <a:pt x="8" y="737"/>
                  </a:lnTo>
                  <a:close/>
                  <a:moveTo>
                    <a:pt x="8" y="785"/>
                  </a:moveTo>
                  <a:cubicBezTo>
                    <a:pt x="8" y="761"/>
                    <a:pt x="8" y="761"/>
                    <a:pt x="8" y="761"/>
                  </a:cubicBezTo>
                  <a:cubicBezTo>
                    <a:pt x="0" y="761"/>
                    <a:pt x="0" y="761"/>
                    <a:pt x="0" y="761"/>
                  </a:cubicBezTo>
                  <a:cubicBezTo>
                    <a:pt x="0" y="785"/>
                    <a:pt x="0" y="785"/>
                    <a:pt x="0" y="785"/>
                  </a:cubicBezTo>
                  <a:lnTo>
                    <a:pt x="8" y="785"/>
                  </a:lnTo>
                  <a:close/>
                  <a:moveTo>
                    <a:pt x="8" y="833"/>
                  </a:moveTo>
                  <a:cubicBezTo>
                    <a:pt x="8" y="809"/>
                    <a:pt x="8" y="809"/>
                    <a:pt x="8" y="809"/>
                  </a:cubicBezTo>
                  <a:cubicBezTo>
                    <a:pt x="0" y="809"/>
                    <a:pt x="0" y="809"/>
                    <a:pt x="0" y="809"/>
                  </a:cubicBezTo>
                  <a:cubicBezTo>
                    <a:pt x="0" y="833"/>
                    <a:pt x="0" y="833"/>
                    <a:pt x="0" y="833"/>
                  </a:cubicBezTo>
                  <a:lnTo>
                    <a:pt x="8" y="833"/>
                  </a:lnTo>
                  <a:close/>
                  <a:moveTo>
                    <a:pt x="8" y="881"/>
                  </a:moveTo>
                  <a:cubicBezTo>
                    <a:pt x="8" y="857"/>
                    <a:pt x="8" y="857"/>
                    <a:pt x="8" y="857"/>
                  </a:cubicBezTo>
                  <a:cubicBezTo>
                    <a:pt x="0" y="857"/>
                    <a:pt x="0" y="857"/>
                    <a:pt x="0" y="857"/>
                  </a:cubicBezTo>
                  <a:cubicBezTo>
                    <a:pt x="0" y="881"/>
                    <a:pt x="0" y="881"/>
                    <a:pt x="0" y="881"/>
                  </a:cubicBezTo>
                  <a:lnTo>
                    <a:pt x="8" y="881"/>
                  </a:lnTo>
                  <a:close/>
                  <a:moveTo>
                    <a:pt x="8" y="929"/>
                  </a:moveTo>
                  <a:cubicBezTo>
                    <a:pt x="8" y="905"/>
                    <a:pt x="8" y="905"/>
                    <a:pt x="8" y="905"/>
                  </a:cubicBezTo>
                  <a:cubicBezTo>
                    <a:pt x="0" y="905"/>
                    <a:pt x="0" y="905"/>
                    <a:pt x="0" y="905"/>
                  </a:cubicBezTo>
                  <a:cubicBezTo>
                    <a:pt x="0" y="929"/>
                    <a:pt x="0" y="929"/>
                    <a:pt x="0" y="929"/>
                  </a:cubicBezTo>
                  <a:lnTo>
                    <a:pt x="8" y="929"/>
                  </a:lnTo>
                  <a:close/>
                  <a:moveTo>
                    <a:pt x="8" y="977"/>
                  </a:moveTo>
                  <a:cubicBezTo>
                    <a:pt x="8" y="953"/>
                    <a:pt x="8" y="953"/>
                    <a:pt x="8" y="953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77"/>
                    <a:pt x="0" y="977"/>
                    <a:pt x="0" y="977"/>
                  </a:cubicBezTo>
                  <a:lnTo>
                    <a:pt x="8" y="977"/>
                  </a:lnTo>
                  <a:close/>
                  <a:moveTo>
                    <a:pt x="8" y="1025"/>
                  </a:moveTo>
                  <a:cubicBezTo>
                    <a:pt x="8" y="1001"/>
                    <a:pt x="8" y="1001"/>
                    <a:pt x="8" y="1001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025"/>
                    <a:pt x="0" y="1025"/>
                    <a:pt x="0" y="1025"/>
                  </a:cubicBezTo>
                  <a:lnTo>
                    <a:pt x="8" y="1025"/>
                  </a:lnTo>
                  <a:close/>
                  <a:moveTo>
                    <a:pt x="8" y="1072"/>
                  </a:moveTo>
                  <a:cubicBezTo>
                    <a:pt x="8" y="1049"/>
                    <a:pt x="8" y="1049"/>
                    <a:pt x="8" y="1049"/>
                  </a:cubicBezTo>
                  <a:cubicBezTo>
                    <a:pt x="0" y="1049"/>
                    <a:pt x="0" y="1049"/>
                    <a:pt x="0" y="1049"/>
                  </a:cubicBezTo>
                  <a:cubicBezTo>
                    <a:pt x="0" y="1072"/>
                    <a:pt x="0" y="1072"/>
                    <a:pt x="0" y="1072"/>
                  </a:cubicBezTo>
                  <a:lnTo>
                    <a:pt x="8" y="1072"/>
                  </a:lnTo>
                  <a:close/>
                  <a:moveTo>
                    <a:pt x="8" y="1120"/>
                  </a:moveTo>
                  <a:cubicBezTo>
                    <a:pt x="8" y="1096"/>
                    <a:pt x="8" y="1096"/>
                    <a:pt x="8" y="1096"/>
                  </a:cubicBezTo>
                  <a:cubicBezTo>
                    <a:pt x="0" y="1096"/>
                    <a:pt x="0" y="1096"/>
                    <a:pt x="0" y="1096"/>
                  </a:cubicBezTo>
                  <a:cubicBezTo>
                    <a:pt x="0" y="1120"/>
                    <a:pt x="0" y="1120"/>
                    <a:pt x="0" y="1120"/>
                  </a:cubicBezTo>
                  <a:lnTo>
                    <a:pt x="8" y="1120"/>
                  </a:lnTo>
                  <a:close/>
                  <a:moveTo>
                    <a:pt x="8" y="1168"/>
                  </a:moveTo>
                  <a:cubicBezTo>
                    <a:pt x="8" y="1144"/>
                    <a:pt x="8" y="1144"/>
                    <a:pt x="8" y="1144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68"/>
                    <a:pt x="0" y="1168"/>
                    <a:pt x="0" y="1168"/>
                  </a:cubicBezTo>
                  <a:lnTo>
                    <a:pt x="8" y="1168"/>
                  </a:lnTo>
                  <a:close/>
                  <a:moveTo>
                    <a:pt x="8" y="1216"/>
                  </a:moveTo>
                  <a:cubicBezTo>
                    <a:pt x="8" y="1192"/>
                    <a:pt x="8" y="1192"/>
                    <a:pt x="8" y="1192"/>
                  </a:cubicBezTo>
                  <a:cubicBezTo>
                    <a:pt x="0" y="1192"/>
                    <a:pt x="0" y="1192"/>
                    <a:pt x="0" y="1192"/>
                  </a:cubicBezTo>
                  <a:cubicBezTo>
                    <a:pt x="0" y="1216"/>
                    <a:pt x="0" y="1216"/>
                    <a:pt x="0" y="1216"/>
                  </a:cubicBezTo>
                  <a:lnTo>
                    <a:pt x="8" y="1216"/>
                  </a:lnTo>
                  <a:close/>
                  <a:moveTo>
                    <a:pt x="8" y="1264"/>
                  </a:moveTo>
                  <a:cubicBezTo>
                    <a:pt x="8" y="1240"/>
                    <a:pt x="8" y="1240"/>
                    <a:pt x="8" y="1240"/>
                  </a:cubicBezTo>
                  <a:cubicBezTo>
                    <a:pt x="0" y="1240"/>
                    <a:pt x="0" y="1240"/>
                    <a:pt x="0" y="1240"/>
                  </a:cubicBezTo>
                  <a:cubicBezTo>
                    <a:pt x="0" y="1264"/>
                    <a:pt x="0" y="1264"/>
                    <a:pt x="0" y="1264"/>
                  </a:cubicBezTo>
                  <a:lnTo>
                    <a:pt x="8" y="1264"/>
                  </a:lnTo>
                  <a:close/>
                  <a:moveTo>
                    <a:pt x="8" y="1312"/>
                  </a:moveTo>
                  <a:cubicBezTo>
                    <a:pt x="8" y="1288"/>
                    <a:pt x="8" y="1288"/>
                    <a:pt x="8" y="1288"/>
                  </a:cubicBezTo>
                  <a:cubicBezTo>
                    <a:pt x="0" y="1288"/>
                    <a:pt x="0" y="1288"/>
                    <a:pt x="0" y="1288"/>
                  </a:cubicBezTo>
                  <a:cubicBezTo>
                    <a:pt x="0" y="1312"/>
                    <a:pt x="0" y="1312"/>
                    <a:pt x="0" y="1312"/>
                  </a:cubicBezTo>
                  <a:lnTo>
                    <a:pt x="8" y="1312"/>
                  </a:lnTo>
                  <a:close/>
                  <a:moveTo>
                    <a:pt x="8" y="1360"/>
                  </a:moveTo>
                  <a:cubicBezTo>
                    <a:pt x="8" y="1336"/>
                    <a:pt x="8" y="1336"/>
                    <a:pt x="8" y="133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60"/>
                    <a:pt x="0" y="1360"/>
                    <a:pt x="0" y="1360"/>
                  </a:cubicBezTo>
                  <a:lnTo>
                    <a:pt x="8" y="1360"/>
                  </a:lnTo>
                  <a:close/>
                  <a:moveTo>
                    <a:pt x="8" y="1408"/>
                  </a:moveTo>
                  <a:cubicBezTo>
                    <a:pt x="8" y="1384"/>
                    <a:pt x="8" y="1384"/>
                    <a:pt x="8" y="1384"/>
                  </a:cubicBezTo>
                  <a:cubicBezTo>
                    <a:pt x="0" y="1384"/>
                    <a:pt x="0" y="1384"/>
                    <a:pt x="0" y="1384"/>
                  </a:cubicBezTo>
                  <a:cubicBezTo>
                    <a:pt x="0" y="1408"/>
                    <a:pt x="0" y="1408"/>
                    <a:pt x="0" y="1408"/>
                  </a:cubicBezTo>
                  <a:lnTo>
                    <a:pt x="8" y="1408"/>
                  </a:lnTo>
                  <a:close/>
                  <a:moveTo>
                    <a:pt x="8" y="1456"/>
                  </a:moveTo>
                  <a:cubicBezTo>
                    <a:pt x="8" y="1432"/>
                    <a:pt x="8" y="1432"/>
                    <a:pt x="8" y="1432"/>
                  </a:cubicBezTo>
                  <a:cubicBezTo>
                    <a:pt x="0" y="1432"/>
                    <a:pt x="0" y="1432"/>
                    <a:pt x="0" y="1432"/>
                  </a:cubicBezTo>
                  <a:cubicBezTo>
                    <a:pt x="0" y="1456"/>
                    <a:pt x="0" y="1456"/>
                    <a:pt x="0" y="1456"/>
                  </a:cubicBezTo>
                  <a:lnTo>
                    <a:pt x="8" y="1456"/>
                  </a:lnTo>
                  <a:close/>
                  <a:moveTo>
                    <a:pt x="8" y="1504"/>
                  </a:moveTo>
                  <a:cubicBezTo>
                    <a:pt x="8" y="1480"/>
                    <a:pt x="8" y="1480"/>
                    <a:pt x="8" y="1480"/>
                  </a:cubicBezTo>
                  <a:cubicBezTo>
                    <a:pt x="0" y="1480"/>
                    <a:pt x="0" y="1480"/>
                    <a:pt x="0" y="1480"/>
                  </a:cubicBezTo>
                  <a:cubicBezTo>
                    <a:pt x="0" y="1504"/>
                    <a:pt x="0" y="1504"/>
                    <a:pt x="0" y="1504"/>
                  </a:cubicBezTo>
                  <a:lnTo>
                    <a:pt x="8" y="1504"/>
                  </a:lnTo>
                  <a:close/>
                  <a:moveTo>
                    <a:pt x="8" y="1552"/>
                  </a:moveTo>
                  <a:cubicBezTo>
                    <a:pt x="8" y="1528"/>
                    <a:pt x="8" y="1528"/>
                    <a:pt x="8" y="1528"/>
                  </a:cubicBezTo>
                  <a:cubicBezTo>
                    <a:pt x="0" y="1528"/>
                    <a:pt x="0" y="1528"/>
                    <a:pt x="0" y="1528"/>
                  </a:cubicBezTo>
                  <a:cubicBezTo>
                    <a:pt x="0" y="1552"/>
                    <a:pt x="0" y="1552"/>
                    <a:pt x="0" y="1552"/>
                  </a:cubicBezTo>
                  <a:lnTo>
                    <a:pt x="8" y="1552"/>
                  </a:lnTo>
                  <a:close/>
                  <a:moveTo>
                    <a:pt x="8" y="1600"/>
                  </a:moveTo>
                  <a:cubicBezTo>
                    <a:pt x="8" y="1576"/>
                    <a:pt x="8" y="1576"/>
                    <a:pt x="8" y="1576"/>
                  </a:cubicBezTo>
                  <a:cubicBezTo>
                    <a:pt x="0" y="1576"/>
                    <a:pt x="0" y="1576"/>
                    <a:pt x="0" y="1576"/>
                  </a:cubicBezTo>
                  <a:cubicBezTo>
                    <a:pt x="0" y="1600"/>
                    <a:pt x="0" y="1600"/>
                    <a:pt x="0" y="1600"/>
                  </a:cubicBezTo>
                  <a:lnTo>
                    <a:pt x="8" y="1600"/>
                  </a:lnTo>
                  <a:close/>
                  <a:moveTo>
                    <a:pt x="8" y="1648"/>
                  </a:moveTo>
                  <a:cubicBezTo>
                    <a:pt x="8" y="1624"/>
                    <a:pt x="8" y="1624"/>
                    <a:pt x="8" y="1624"/>
                  </a:cubicBezTo>
                  <a:cubicBezTo>
                    <a:pt x="0" y="1624"/>
                    <a:pt x="0" y="1624"/>
                    <a:pt x="0" y="1624"/>
                  </a:cubicBezTo>
                  <a:cubicBezTo>
                    <a:pt x="0" y="1648"/>
                    <a:pt x="0" y="1648"/>
                    <a:pt x="0" y="1648"/>
                  </a:cubicBezTo>
                  <a:lnTo>
                    <a:pt x="8" y="1648"/>
                  </a:lnTo>
                  <a:close/>
                  <a:moveTo>
                    <a:pt x="8" y="1696"/>
                  </a:moveTo>
                  <a:cubicBezTo>
                    <a:pt x="8" y="1672"/>
                    <a:pt x="8" y="1672"/>
                    <a:pt x="8" y="1672"/>
                  </a:cubicBezTo>
                  <a:cubicBezTo>
                    <a:pt x="0" y="1672"/>
                    <a:pt x="0" y="1672"/>
                    <a:pt x="0" y="1672"/>
                  </a:cubicBezTo>
                  <a:cubicBezTo>
                    <a:pt x="0" y="1696"/>
                    <a:pt x="0" y="1696"/>
                    <a:pt x="0" y="1696"/>
                  </a:cubicBezTo>
                  <a:lnTo>
                    <a:pt x="8" y="1696"/>
                  </a:lnTo>
                  <a:close/>
                  <a:moveTo>
                    <a:pt x="8" y="1744"/>
                  </a:moveTo>
                  <a:cubicBezTo>
                    <a:pt x="8" y="1720"/>
                    <a:pt x="8" y="1720"/>
                    <a:pt x="8" y="1720"/>
                  </a:cubicBezTo>
                  <a:cubicBezTo>
                    <a:pt x="0" y="1720"/>
                    <a:pt x="0" y="1720"/>
                    <a:pt x="0" y="1720"/>
                  </a:cubicBezTo>
                  <a:cubicBezTo>
                    <a:pt x="0" y="1744"/>
                    <a:pt x="0" y="1744"/>
                    <a:pt x="0" y="1744"/>
                  </a:cubicBezTo>
                  <a:lnTo>
                    <a:pt x="8" y="1744"/>
                  </a:lnTo>
                  <a:close/>
                  <a:moveTo>
                    <a:pt x="8" y="1792"/>
                  </a:moveTo>
                  <a:cubicBezTo>
                    <a:pt x="8" y="1768"/>
                    <a:pt x="8" y="1768"/>
                    <a:pt x="8" y="1768"/>
                  </a:cubicBezTo>
                  <a:cubicBezTo>
                    <a:pt x="0" y="1768"/>
                    <a:pt x="0" y="1768"/>
                    <a:pt x="0" y="1768"/>
                  </a:cubicBezTo>
                  <a:cubicBezTo>
                    <a:pt x="0" y="1792"/>
                    <a:pt x="0" y="1792"/>
                    <a:pt x="0" y="1792"/>
                  </a:cubicBezTo>
                  <a:lnTo>
                    <a:pt x="8" y="1792"/>
                  </a:lnTo>
                  <a:close/>
                  <a:moveTo>
                    <a:pt x="8" y="1840"/>
                  </a:moveTo>
                  <a:cubicBezTo>
                    <a:pt x="8" y="1816"/>
                    <a:pt x="8" y="1816"/>
                    <a:pt x="8" y="1816"/>
                  </a:cubicBezTo>
                  <a:cubicBezTo>
                    <a:pt x="0" y="1816"/>
                    <a:pt x="0" y="1816"/>
                    <a:pt x="0" y="1816"/>
                  </a:cubicBezTo>
                  <a:cubicBezTo>
                    <a:pt x="0" y="1840"/>
                    <a:pt x="0" y="1840"/>
                    <a:pt x="0" y="1840"/>
                  </a:cubicBezTo>
                  <a:lnTo>
                    <a:pt x="8" y="18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87">
              <a:extLst>
                <a:ext uri="{FF2B5EF4-FFF2-40B4-BE49-F238E27FC236}">
                  <a16:creationId xmlns="" xmlns:a16="http://schemas.microsoft.com/office/drawing/2014/main" id="{8DBA27A7-F2A7-4646-BFB3-9D30537A6F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4652" y="617726"/>
              <a:ext cx="1068490" cy="2984802"/>
            </a:xfrm>
            <a:custGeom>
              <a:avLst/>
              <a:gdLst>
                <a:gd name="T0" fmla="*/ 24 w 696"/>
                <a:gd name="T1" fmla="*/ 0 h 1944"/>
                <a:gd name="T2" fmla="*/ 72 w 696"/>
                <a:gd name="T3" fmla="*/ 0 h 1944"/>
                <a:gd name="T4" fmla="*/ 120 w 696"/>
                <a:gd name="T5" fmla="*/ 0 h 1944"/>
                <a:gd name="T6" fmla="*/ 168 w 696"/>
                <a:gd name="T7" fmla="*/ 0 h 1944"/>
                <a:gd name="T8" fmla="*/ 216 w 696"/>
                <a:gd name="T9" fmla="*/ 0 h 1944"/>
                <a:gd name="T10" fmla="*/ 264 w 696"/>
                <a:gd name="T11" fmla="*/ 0 h 1944"/>
                <a:gd name="T12" fmla="*/ 312 w 696"/>
                <a:gd name="T13" fmla="*/ 0 h 1944"/>
                <a:gd name="T14" fmla="*/ 360 w 696"/>
                <a:gd name="T15" fmla="*/ 0 h 1944"/>
                <a:gd name="T16" fmla="*/ 408 w 696"/>
                <a:gd name="T17" fmla="*/ 0 h 1944"/>
                <a:gd name="T18" fmla="*/ 456 w 696"/>
                <a:gd name="T19" fmla="*/ 0 h 1944"/>
                <a:gd name="T20" fmla="*/ 504 w 696"/>
                <a:gd name="T21" fmla="*/ 0 h 1944"/>
                <a:gd name="T22" fmla="*/ 552 w 696"/>
                <a:gd name="T23" fmla="*/ 0 h 1944"/>
                <a:gd name="T24" fmla="*/ 600 w 696"/>
                <a:gd name="T25" fmla="*/ 0 h 1944"/>
                <a:gd name="T26" fmla="*/ 644 w 696"/>
                <a:gd name="T27" fmla="*/ 8 h 1944"/>
                <a:gd name="T28" fmla="*/ 669 w 696"/>
                <a:gd name="T29" fmla="*/ 13 h 1944"/>
                <a:gd name="T30" fmla="*/ 695 w 696"/>
                <a:gd name="T31" fmla="*/ 50 h 1944"/>
                <a:gd name="T32" fmla="*/ 696 w 696"/>
                <a:gd name="T33" fmla="*/ 122 h 1944"/>
                <a:gd name="T34" fmla="*/ 696 w 696"/>
                <a:gd name="T35" fmla="*/ 170 h 1944"/>
                <a:gd name="T36" fmla="*/ 696 w 696"/>
                <a:gd name="T37" fmla="*/ 218 h 1944"/>
                <a:gd name="T38" fmla="*/ 696 w 696"/>
                <a:gd name="T39" fmla="*/ 266 h 1944"/>
                <a:gd name="T40" fmla="*/ 696 w 696"/>
                <a:gd name="T41" fmla="*/ 314 h 1944"/>
                <a:gd name="T42" fmla="*/ 696 w 696"/>
                <a:gd name="T43" fmla="*/ 362 h 1944"/>
                <a:gd name="T44" fmla="*/ 696 w 696"/>
                <a:gd name="T45" fmla="*/ 410 h 1944"/>
                <a:gd name="T46" fmla="*/ 696 w 696"/>
                <a:gd name="T47" fmla="*/ 458 h 1944"/>
                <a:gd name="T48" fmla="*/ 696 w 696"/>
                <a:gd name="T49" fmla="*/ 506 h 1944"/>
                <a:gd name="T50" fmla="*/ 696 w 696"/>
                <a:gd name="T51" fmla="*/ 554 h 1944"/>
                <a:gd name="T52" fmla="*/ 696 w 696"/>
                <a:gd name="T53" fmla="*/ 602 h 1944"/>
                <a:gd name="T54" fmla="*/ 696 w 696"/>
                <a:gd name="T55" fmla="*/ 650 h 1944"/>
                <a:gd name="T56" fmla="*/ 696 w 696"/>
                <a:gd name="T57" fmla="*/ 697 h 1944"/>
                <a:gd name="T58" fmla="*/ 696 w 696"/>
                <a:gd name="T59" fmla="*/ 745 h 1944"/>
                <a:gd name="T60" fmla="*/ 696 w 696"/>
                <a:gd name="T61" fmla="*/ 793 h 1944"/>
                <a:gd name="T62" fmla="*/ 696 w 696"/>
                <a:gd name="T63" fmla="*/ 841 h 1944"/>
                <a:gd name="T64" fmla="*/ 696 w 696"/>
                <a:gd name="T65" fmla="*/ 889 h 1944"/>
                <a:gd name="T66" fmla="*/ 696 w 696"/>
                <a:gd name="T67" fmla="*/ 937 h 1944"/>
                <a:gd name="T68" fmla="*/ 696 w 696"/>
                <a:gd name="T69" fmla="*/ 985 h 1944"/>
                <a:gd name="T70" fmla="*/ 696 w 696"/>
                <a:gd name="T71" fmla="*/ 1033 h 1944"/>
                <a:gd name="T72" fmla="*/ 696 w 696"/>
                <a:gd name="T73" fmla="*/ 1081 h 1944"/>
                <a:gd name="T74" fmla="*/ 696 w 696"/>
                <a:gd name="T75" fmla="*/ 1129 h 1944"/>
                <a:gd name="T76" fmla="*/ 696 w 696"/>
                <a:gd name="T77" fmla="*/ 1177 h 1944"/>
                <a:gd name="T78" fmla="*/ 696 w 696"/>
                <a:gd name="T79" fmla="*/ 1225 h 1944"/>
                <a:gd name="T80" fmla="*/ 696 w 696"/>
                <a:gd name="T81" fmla="*/ 1273 h 1944"/>
                <a:gd name="T82" fmla="*/ 696 w 696"/>
                <a:gd name="T83" fmla="*/ 1321 h 1944"/>
                <a:gd name="T84" fmla="*/ 696 w 696"/>
                <a:gd name="T85" fmla="*/ 1369 h 1944"/>
                <a:gd name="T86" fmla="*/ 696 w 696"/>
                <a:gd name="T87" fmla="*/ 1417 h 1944"/>
                <a:gd name="T88" fmla="*/ 696 w 696"/>
                <a:gd name="T89" fmla="*/ 1465 h 1944"/>
                <a:gd name="T90" fmla="*/ 696 w 696"/>
                <a:gd name="T91" fmla="*/ 1513 h 1944"/>
                <a:gd name="T92" fmla="*/ 696 w 696"/>
                <a:gd name="T93" fmla="*/ 1560 h 1944"/>
                <a:gd name="T94" fmla="*/ 696 w 696"/>
                <a:gd name="T95" fmla="*/ 1608 h 1944"/>
                <a:gd name="T96" fmla="*/ 696 w 696"/>
                <a:gd name="T97" fmla="*/ 1656 h 1944"/>
                <a:gd name="T98" fmla="*/ 696 w 696"/>
                <a:gd name="T99" fmla="*/ 1704 h 1944"/>
                <a:gd name="T100" fmla="*/ 696 w 696"/>
                <a:gd name="T101" fmla="*/ 1752 h 1944"/>
                <a:gd name="T102" fmla="*/ 696 w 696"/>
                <a:gd name="T103" fmla="*/ 1800 h 1944"/>
                <a:gd name="T104" fmla="*/ 696 w 696"/>
                <a:gd name="T105" fmla="*/ 1848 h 1944"/>
                <a:gd name="T106" fmla="*/ 696 w 696"/>
                <a:gd name="T107" fmla="*/ 1896 h 1944"/>
                <a:gd name="T108" fmla="*/ 696 w 696"/>
                <a:gd name="T109" fmla="*/ 1944 h 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6" h="19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24" y="0"/>
                  </a:lnTo>
                  <a:close/>
                  <a:moveTo>
                    <a:pt x="72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72" y="8"/>
                    <a:pt x="72" y="8"/>
                    <a:pt x="72" y="8"/>
                  </a:cubicBezTo>
                  <a:lnTo>
                    <a:pt x="72" y="0"/>
                  </a:lnTo>
                  <a:close/>
                  <a:moveTo>
                    <a:pt x="120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120" y="8"/>
                    <a:pt x="120" y="8"/>
                    <a:pt x="120" y="8"/>
                  </a:cubicBezTo>
                  <a:lnTo>
                    <a:pt x="120" y="0"/>
                  </a:lnTo>
                  <a:close/>
                  <a:moveTo>
                    <a:pt x="168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68" y="8"/>
                    <a:pt x="168" y="8"/>
                    <a:pt x="168" y="8"/>
                  </a:cubicBezTo>
                  <a:lnTo>
                    <a:pt x="168" y="0"/>
                  </a:lnTo>
                  <a:close/>
                  <a:moveTo>
                    <a:pt x="216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216" y="8"/>
                    <a:pt x="216" y="8"/>
                    <a:pt x="216" y="8"/>
                  </a:cubicBezTo>
                  <a:lnTo>
                    <a:pt x="216" y="0"/>
                  </a:lnTo>
                  <a:close/>
                  <a:moveTo>
                    <a:pt x="264" y="0"/>
                  </a:moveTo>
                  <a:cubicBezTo>
                    <a:pt x="240" y="0"/>
                    <a:pt x="240" y="0"/>
                    <a:pt x="240" y="0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64" y="8"/>
                    <a:pt x="264" y="8"/>
                    <a:pt x="264" y="8"/>
                  </a:cubicBezTo>
                  <a:lnTo>
                    <a:pt x="264" y="0"/>
                  </a:lnTo>
                  <a:close/>
                  <a:moveTo>
                    <a:pt x="312" y="0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288" y="8"/>
                    <a:pt x="288" y="8"/>
                    <a:pt x="288" y="8"/>
                  </a:cubicBezTo>
                  <a:cubicBezTo>
                    <a:pt x="312" y="8"/>
                    <a:pt x="312" y="8"/>
                    <a:pt x="312" y="8"/>
                  </a:cubicBezTo>
                  <a:lnTo>
                    <a:pt x="312" y="0"/>
                  </a:lnTo>
                  <a:close/>
                  <a:moveTo>
                    <a:pt x="360" y="0"/>
                  </a:moveTo>
                  <a:cubicBezTo>
                    <a:pt x="336" y="0"/>
                    <a:pt x="336" y="0"/>
                    <a:pt x="336" y="0"/>
                  </a:cubicBezTo>
                  <a:cubicBezTo>
                    <a:pt x="336" y="8"/>
                    <a:pt x="336" y="8"/>
                    <a:pt x="336" y="8"/>
                  </a:cubicBezTo>
                  <a:cubicBezTo>
                    <a:pt x="360" y="8"/>
                    <a:pt x="360" y="8"/>
                    <a:pt x="360" y="8"/>
                  </a:cubicBezTo>
                  <a:lnTo>
                    <a:pt x="360" y="0"/>
                  </a:lnTo>
                  <a:close/>
                  <a:moveTo>
                    <a:pt x="408" y="0"/>
                  </a:moveTo>
                  <a:cubicBezTo>
                    <a:pt x="384" y="0"/>
                    <a:pt x="384" y="0"/>
                    <a:pt x="384" y="0"/>
                  </a:cubicBezTo>
                  <a:cubicBezTo>
                    <a:pt x="384" y="8"/>
                    <a:pt x="384" y="8"/>
                    <a:pt x="384" y="8"/>
                  </a:cubicBezTo>
                  <a:cubicBezTo>
                    <a:pt x="408" y="8"/>
                    <a:pt x="408" y="8"/>
                    <a:pt x="408" y="8"/>
                  </a:cubicBezTo>
                  <a:lnTo>
                    <a:pt x="408" y="0"/>
                  </a:lnTo>
                  <a:close/>
                  <a:moveTo>
                    <a:pt x="456" y="0"/>
                  </a:moveTo>
                  <a:cubicBezTo>
                    <a:pt x="432" y="0"/>
                    <a:pt x="432" y="0"/>
                    <a:pt x="432" y="0"/>
                  </a:cubicBezTo>
                  <a:cubicBezTo>
                    <a:pt x="432" y="8"/>
                    <a:pt x="432" y="8"/>
                    <a:pt x="432" y="8"/>
                  </a:cubicBezTo>
                  <a:cubicBezTo>
                    <a:pt x="456" y="8"/>
                    <a:pt x="456" y="8"/>
                    <a:pt x="456" y="8"/>
                  </a:cubicBezTo>
                  <a:lnTo>
                    <a:pt x="456" y="0"/>
                  </a:lnTo>
                  <a:close/>
                  <a:moveTo>
                    <a:pt x="504" y="0"/>
                  </a:moveTo>
                  <a:cubicBezTo>
                    <a:pt x="480" y="0"/>
                    <a:pt x="480" y="0"/>
                    <a:pt x="480" y="0"/>
                  </a:cubicBezTo>
                  <a:cubicBezTo>
                    <a:pt x="480" y="8"/>
                    <a:pt x="480" y="8"/>
                    <a:pt x="480" y="8"/>
                  </a:cubicBezTo>
                  <a:cubicBezTo>
                    <a:pt x="504" y="8"/>
                    <a:pt x="504" y="8"/>
                    <a:pt x="504" y="8"/>
                  </a:cubicBezTo>
                  <a:lnTo>
                    <a:pt x="504" y="0"/>
                  </a:lnTo>
                  <a:close/>
                  <a:moveTo>
                    <a:pt x="552" y="0"/>
                  </a:moveTo>
                  <a:cubicBezTo>
                    <a:pt x="528" y="0"/>
                    <a:pt x="528" y="0"/>
                    <a:pt x="528" y="0"/>
                  </a:cubicBezTo>
                  <a:cubicBezTo>
                    <a:pt x="528" y="8"/>
                    <a:pt x="528" y="8"/>
                    <a:pt x="528" y="8"/>
                  </a:cubicBezTo>
                  <a:cubicBezTo>
                    <a:pt x="552" y="8"/>
                    <a:pt x="552" y="8"/>
                    <a:pt x="552" y="8"/>
                  </a:cubicBezTo>
                  <a:lnTo>
                    <a:pt x="552" y="0"/>
                  </a:lnTo>
                  <a:close/>
                  <a:moveTo>
                    <a:pt x="600" y="0"/>
                  </a:moveTo>
                  <a:cubicBezTo>
                    <a:pt x="576" y="0"/>
                    <a:pt x="576" y="0"/>
                    <a:pt x="576" y="0"/>
                  </a:cubicBezTo>
                  <a:cubicBezTo>
                    <a:pt x="576" y="8"/>
                    <a:pt x="576" y="8"/>
                    <a:pt x="576" y="8"/>
                  </a:cubicBezTo>
                  <a:cubicBezTo>
                    <a:pt x="600" y="8"/>
                    <a:pt x="600" y="8"/>
                    <a:pt x="600" y="8"/>
                  </a:cubicBezTo>
                  <a:lnTo>
                    <a:pt x="600" y="0"/>
                  </a:lnTo>
                  <a:close/>
                  <a:moveTo>
                    <a:pt x="648" y="0"/>
                  </a:moveTo>
                  <a:cubicBezTo>
                    <a:pt x="646" y="0"/>
                    <a:pt x="645" y="0"/>
                    <a:pt x="644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23" y="8"/>
                    <a:pt x="623" y="8"/>
                    <a:pt x="623" y="8"/>
                  </a:cubicBezTo>
                  <a:cubicBezTo>
                    <a:pt x="644" y="8"/>
                    <a:pt x="644" y="8"/>
                    <a:pt x="644" y="8"/>
                  </a:cubicBezTo>
                  <a:cubicBezTo>
                    <a:pt x="645" y="8"/>
                    <a:pt x="646" y="8"/>
                    <a:pt x="647" y="8"/>
                  </a:cubicBezTo>
                  <a:cubicBezTo>
                    <a:pt x="648" y="0"/>
                    <a:pt x="648" y="0"/>
                    <a:pt x="648" y="0"/>
                  </a:cubicBezTo>
                  <a:close/>
                  <a:moveTo>
                    <a:pt x="690" y="25"/>
                  </a:moveTo>
                  <a:cubicBezTo>
                    <a:pt x="686" y="17"/>
                    <a:pt x="681" y="11"/>
                    <a:pt x="672" y="6"/>
                  </a:cubicBezTo>
                  <a:cubicBezTo>
                    <a:pt x="669" y="13"/>
                    <a:pt x="669" y="13"/>
                    <a:pt x="669" y="13"/>
                  </a:cubicBezTo>
                  <a:cubicBezTo>
                    <a:pt x="675" y="17"/>
                    <a:pt x="680" y="22"/>
                    <a:pt x="683" y="29"/>
                  </a:cubicBezTo>
                  <a:lnTo>
                    <a:pt x="690" y="25"/>
                  </a:lnTo>
                  <a:close/>
                  <a:moveTo>
                    <a:pt x="696" y="74"/>
                  </a:moveTo>
                  <a:cubicBezTo>
                    <a:pt x="696" y="57"/>
                    <a:pt x="696" y="57"/>
                    <a:pt x="696" y="57"/>
                  </a:cubicBezTo>
                  <a:cubicBezTo>
                    <a:pt x="696" y="55"/>
                    <a:pt x="695" y="52"/>
                    <a:pt x="695" y="50"/>
                  </a:cubicBezTo>
                  <a:cubicBezTo>
                    <a:pt x="687" y="50"/>
                    <a:pt x="687" y="50"/>
                    <a:pt x="687" y="50"/>
                  </a:cubicBezTo>
                  <a:cubicBezTo>
                    <a:pt x="687" y="53"/>
                    <a:pt x="688" y="55"/>
                    <a:pt x="688" y="57"/>
                  </a:cubicBezTo>
                  <a:cubicBezTo>
                    <a:pt x="688" y="74"/>
                    <a:pt x="688" y="74"/>
                    <a:pt x="688" y="74"/>
                  </a:cubicBezTo>
                  <a:lnTo>
                    <a:pt x="696" y="74"/>
                  </a:lnTo>
                  <a:close/>
                  <a:moveTo>
                    <a:pt x="696" y="122"/>
                  </a:moveTo>
                  <a:cubicBezTo>
                    <a:pt x="696" y="98"/>
                    <a:pt x="696" y="98"/>
                    <a:pt x="696" y="98"/>
                  </a:cubicBezTo>
                  <a:cubicBezTo>
                    <a:pt x="688" y="98"/>
                    <a:pt x="688" y="98"/>
                    <a:pt x="688" y="98"/>
                  </a:cubicBezTo>
                  <a:cubicBezTo>
                    <a:pt x="688" y="122"/>
                    <a:pt x="688" y="122"/>
                    <a:pt x="688" y="122"/>
                  </a:cubicBezTo>
                  <a:lnTo>
                    <a:pt x="696" y="122"/>
                  </a:lnTo>
                  <a:close/>
                  <a:moveTo>
                    <a:pt x="696" y="170"/>
                  </a:moveTo>
                  <a:cubicBezTo>
                    <a:pt x="696" y="146"/>
                    <a:pt x="696" y="146"/>
                    <a:pt x="696" y="146"/>
                  </a:cubicBezTo>
                  <a:cubicBezTo>
                    <a:pt x="688" y="146"/>
                    <a:pt x="688" y="146"/>
                    <a:pt x="688" y="146"/>
                  </a:cubicBezTo>
                  <a:cubicBezTo>
                    <a:pt x="688" y="170"/>
                    <a:pt x="688" y="170"/>
                    <a:pt x="688" y="170"/>
                  </a:cubicBezTo>
                  <a:lnTo>
                    <a:pt x="696" y="170"/>
                  </a:lnTo>
                  <a:close/>
                  <a:moveTo>
                    <a:pt x="696" y="218"/>
                  </a:moveTo>
                  <a:cubicBezTo>
                    <a:pt x="696" y="194"/>
                    <a:pt x="696" y="194"/>
                    <a:pt x="696" y="194"/>
                  </a:cubicBezTo>
                  <a:cubicBezTo>
                    <a:pt x="688" y="194"/>
                    <a:pt x="688" y="194"/>
                    <a:pt x="688" y="194"/>
                  </a:cubicBezTo>
                  <a:cubicBezTo>
                    <a:pt x="688" y="218"/>
                    <a:pt x="688" y="218"/>
                    <a:pt x="688" y="218"/>
                  </a:cubicBezTo>
                  <a:lnTo>
                    <a:pt x="696" y="218"/>
                  </a:lnTo>
                  <a:close/>
                  <a:moveTo>
                    <a:pt x="696" y="266"/>
                  </a:moveTo>
                  <a:cubicBezTo>
                    <a:pt x="696" y="242"/>
                    <a:pt x="696" y="242"/>
                    <a:pt x="696" y="242"/>
                  </a:cubicBezTo>
                  <a:cubicBezTo>
                    <a:pt x="688" y="242"/>
                    <a:pt x="688" y="242"/>
                    <a:pt x="688" y="242"/>
                  </a:cubicBezTo>
                  <a:cubicBezTo>
                    <a:pt x="688" y="266"/>
                    <a:pt x="688" y="266"/>
                    <a:pt x="688" y="266"/>
                  </a:cubicBezTo>
                  <a:lnTo>
                    <a:pt x="696" y="266"/>
                  </a:lnTo>
                  <a:close/>
                  <a:moveTo>
                    <a:pt x="696" y="314"/>
                  </a:moveTo>
                  <a:cubicBezTo>
                    <a:pt x="696" y="290"/>
                    <a:pt x="696" y="290"/>
                    <a:pt x="696" y="290"/>
                  </a:cubicBezTo>
                  <a:cubicBezTo>
                    <a:pt x="688" y="290"/>
                    <a:pt x="688" y="290"/>
                    <a:pt x="688" y="290"/>
                  </a:cubicBezTo>
                  <a:cubicBezTo>
                    <a:pt x="688" y="314"/>
                    <a:pt x="688" y="314"/>
                    <a:pt x="688" y="314"/>
                  </a:cubicBezTo>
                  <a:lnTo>
                    <a:pt x="696" y="314"/>
                  </a:lnTo>
                  <a:close/>
                  <a:moveTo>
                    <a:pt x="696" y="362"/>
                  </a:moveTo>
                  <a:cubicBezTo>
                    <a:pt x="696" y="338"/>
                    <a:pt x="696" y="338"/>
                    <a:pt x="696" y="338"/>
                  </a:cubicBezTo>
                  <a:cubicBezTo>
                    <a:pt x="688" y="338"/>
                    <a:pt x="688" y="338"/>
                    <a:pt x="688" y="338"/>
                  </a:cubicBezTo>
                  <a:cubicBezTo>
                    <a:pt x="688" y="362"/>
                    <a:pt x="688" y="362"/>
                    <a:pt x="688" y="362"/>
                  </a:cubicBezTo>
                  <a:lnTo>
                    <a:pt x="696" y="362"/>
                  </a:lnTo>
                  <a:close/>
                  <a:moveTo>
                    <a:pt x="696" y="410"/>
                  </a:moveTo>
                  <a:cubicBezTo>
                    <a:pt x="696" y="386"/>
                    <a:pt x="696" y="386"/>
                    <a:pt x="696" y="386"/>
                  </a:cubicBezTo>
                  <a:cubicBezTo>
                    <a:pt x="688" y="386"/>
                    <a:pt x="688" y="386"/>
                    <a:pt x="688" y="386"/>
                  </a:cubicBezTo>
                  <a:cubicBezTo>
                    <a:pt x="688" y="410"/>
                    <a:pt x="688" y="410"/>
                    <a:pt x="688" y="410"/>
                  </a:cubicBezTo>
                  <a:lnTo>
                    <a:pt x="696" y="410"/>
                  </a:lnTo>
                  <a:close/>
                  <a:moveTo>
                    <a:pt x="696" y="458"/>
                  </a:moveTo>
                  <a:cubicBezTo>
                    <a:pt x="696" y="434"/>
                    <a:pt x="696" y="434"/>
                    <a:pt x="696" y="434"/>
                  </a:cubicBezTo>
                  <a:cubicBezTo>
                    <a:pt x="688" y="434"/>
                    <a:pt x="688" y="434"/>
                    <a:pt x="688" y="434"/>
                  </a:cubicBezTo>
                  <a:cubicBezTo>
                    <a:pt x="688" y="458"/>
                    <a:pt x="688" y="458"/>
                    <a:pt x="688" y="458"/>
                  </a:cubicBezTo>
                  <a:lnTo>
                    <a:pt x="696" y="458"/>
                  </a:lnTo>
                  <a:close/>
                  <a:moveTo>
                    <a:pt x="696" y="506"/>
                  </a:moveTo>
                  <a:cubicBezTo>
                    <a:pt x="696" y="482"/>
                    <a:pt x="696" y="482"/>
                    <a:pt x="696" y="482"/>
                  </a:cubicBezTo>
                  <a:cubicBezTo>
                    <a:pt x="688" y="482"/>
                    <a:pt x="688" y="482"/>
                    <a:pt x="688" y="482"/>
                  </a:cubicBezTo>
                  <a:cubicBezTo>
                    <a:pt x="688" y="506"/>
                    <a:pt x="688" y="506"/>
                    <a:pt x="688" y="506"/>
                  </a:cubicBezTo>
                  <a:lnTo>
                    <a:pt x="696" y="506"/>
                  </a:lnTo>
                  <a:close/>
                  <a:moveTo>
                    <a:pt x="696" y="554"/>
                  </a:moveTo>
                  <a:cubicBezTo>
                    <a:pt x="696" y="530"/>
                    <a:pt x="696" y="530"/>
                    <a:pt x="696" y="530"/>
                  </a:cubicBezTo>
                  <a:cubicBezTo>
                    <a:pt x="688" y="530"/>
                    <a:pt x="688" y="530"/>
                    <a:pt x="688" y="530"/>
                  </a:cubicBezTo>
                  <a:cubicBezTo>
                    <a:pt x="688" y="554"/>
                    <a:pt x="688" y="554"/>
                    <a:pt x="688" y="554"/>
                  </a:cubicBezTo>
                  <a:lnTo>
                    <a:pt x="696" y="554"/>
                  </a:lnTo>
                  <a:close/>
                  <a:moveTo>
                    <a:pt x="696" y="602"/>
                  </a:moveTo>
                  <a:cubicBezTo>
                    <a:pt x="696" y="578"/>
                    <a:pt x="696" y="578"/>
                    <a:pt x="696" y="578"/>
                  </a:cubicBezTo>
                  <a:cubicBezTo>
                    <a:pt x="688" y="578"/>
                    <a:pt x="688" y="578"/>
                    <a:pt x="688" y="578"/>
                  </a:cubicBezTo>
                  <a:cubicBezTo>
                    <a:pt x="688" y="602"/>
                    <a:pt x="688" y="602"/>
                    <a:pt x="688" y="602"/>
                  </a:cubicBezTo>
                  <a:lnTo>
                    <a:pt x="696" y="602"/>
                  </a:lnTo>
                  <a:close/>
                  <a:moveTo>
                    <a:pt x="696" y="650"/>
                  </a:moveTo>
                  <a:cubicBezTo>
                    <a:pt x="696" y="626"/>
                    <a:pt x="696" y="626"/>
                    <a:pt x="696" y="626"/>
                  </a:cubicBezTo>
                  <a:cubicBezTo>
                    <a:pt x="688" y="626"/>
                    <a:pt x="688" y="626"/>
                    <a:pt x="688" y="626"/>
                  </a:cubicBezTo>
                  <a:cubicBezTo>
                    <a:pt x="688" y="650"/>
                    <a:pt x="688" y="650"/>
                    <a:pt x="688" y="650"/>
                  </a:cubicBezTo>
                  <a:lnTo>
                    <a:pt x="696" y="650"/>
                  </a:lnTo>
                  <a:close/>
                  <a:moveTo>
                    <a:pt x="696" y="697"/>
                  </a:moveTo>
                  <a:cubicBezTo>
                    <a:pt x="696" y="674"/>
                    <a:pt x="696" y="674"/>
                    <a:pt x="696" y="674"/>
                  </a:cubicBezTo>
                  <a:cubicBezTo>
                    <a:pt x="688" y="674"/>
                    <a:pt x="688" y="674"/>
                    <a:pt x="688" y="674"/>
                  </a:cubicBezTo>
                  <a:cubicBezTo>
                    <a:pt x="688" y="697"/>
                    <a:pt x="688" y="697"/>
                    <a:pt x="688" y="697"/>
                  </a:cubicBezTo>
                  <a:lnTo>
                    <a:pt x="696" y="697"/>
                  </a:lnTo>
                  <a:close/>
                  <a:moveTo>
                    <a:pt x="696" y="745"/>
                  </a:moveTo>
                  <a:cubicBezTo>
                    <a:pt x="696" y="721"/>
                    <a:pt x="696" y="721"/>
                    <a:pt x="696" y="721"/>
                  </a:cubicBezTo>
                  <a:cubicBezTo>
                    <a:pt x="688" y="721"/>
                    <a:pt x="688" y="721"/>
                    <a:pt x="688" y="721"/>
                  </a:cubicBezTo>
                  <a:cubicBezTo>
                    <a:pt x="688" y="745"/>
                    <a:pt x="688" y="745"/>
                    <a:pt x="688" y="745"/>
                  </a:cubicBezTo>
                  <a:lnTo>
                    <a:pt x="696" y="745"/>
                  </a:lnTo>
                  <a:close/>
                  <a:moveTo>
                    <a:pt x="696" y="793"/>
                  </a:moveTo>
                  <a:cubicBezTo>
                    <a:pt x="696" y="769"/>
                    <a:pt x="696" y="769"/>
                    <a:pt x="696" y="769"/>
                  </a:cubicBezTo>
                  <a:cubicBezTo>
                    <a:pt x="688" y="769"/>
                    <a:pt x="688" y="769"/>
                    <a:pt x="688" y="769"/>
                  </a:cubicBezTo>
                  <a:cubicBezTo>
                    <a:pt x="688" y="793"/>
                    <a:pt x="688" y="793"/>
                    <a:pt x="688" y="793"/>
                  </a:cubicBezTo>
                  <a:lnTo>
                    <a:pt x="696" y="793"/>
                  </a:lnTo>
                  <a:close/>
                  <a:moveTo>
                    <a:pt x="696" y="841"/>
                  </a:moveTo>
                  <a:cubicBezTo>
                    <a:pt x="696" y="817"/>
                    <a:pt x="696" y="817"/>
                    <a:pt x="696" y="817"/>
                  </a:cubicBezTo>
                  <a:cubicBezTo>
                    <a:pt x="688" y="817"/>
                    <a:pt x="688" y="817"/>
                    <a:pt x="688" y="817"/>
                  </a:cubicBezTo>
                  <a:cubicBezTo>
                    <a:pt x="688" y="841"/>
                    <a:pt x="688" y="841"/>
                    <a:pt x="688" y="841"/>
                  </a:cubicBezTo>
                  <a:lnTo>
                    <a:pt x="696" y="841"/>
                  </a:lnTo>
                  <a:close/>
                  <a:moveTo>
                    <a:pt x="696" y="889"/>
                  </a:moveTo>
                  <a:cubicBezTo>
                    <a:pt x="696" y="865"/>
                    <a:pt x="696" y="865"/>
                    <a:pt x="696" y="865"/>
                  </a:cubicBezTo>
                  <a:cubicBezTo>
                    <a:pt x="688" y="865"/>
                    <a:pt x="688" y="865"/>
                    <a:pt x="688" y="865"/>
                  </a:cubicBezTo>
                  <a:cubicBezTo>
                    <a:pt x="688" y="889"/>
                    <a:pt x="688" y="889"/>
                    <a:pt x="688" y="889"/>
                  </a:cubicBezTo>
                  <a:lnTo>
                    <a:pt x="696" y="889"/>
                  </a:lnTo>
                  <a:close/>
                  <a:moveTo>
                    <a:pt x="696" y="937"/>
                  </a:moveTo>
                  <a:cubicBezTo>
                    <a:pt x="696" y="913"/>
                    <a:pt x="696" y="913"/>
                    <a:pt x="696" y="913"/>
                  </a:cubicBezTo>
                  <a:cubicBezTo>
                    <a:pt x="688" y="913"/>
                    <a:pt x="688" y="913"/>
                    <a:pt x="688" y="913"/>
                  </a:cubicBezTo>
                  <a:cubicBezTo>
                    <a:pt x="688" y="937"/>
                    <a:pt x="688" y="937"/>
                    <a:pt x="688" y="937"/>
                  </a:cubicBezTo>
                  <a:lnTo>
                    <a:pt x="696" y="937"/>
                  </a:lnTo>
                  <a:close/>
                  <a:moveTo>
                    <a:pt x="696" y="985"/>
                  </a:moveTo>
                  <a:cubicBezTo>
                    <a:pt x="696" y="961"/>
                    <a:pt x="696" y="961"/>
                    <a:pt x="696" y="961"/>
                  </a:cubicBezTo>
                  <a:cubicBezTo>
                    <a:pt x="688" y="961"/>
                    <a:pt x="688" y="961"/>
                    <a:pt x="688" y="961"/>
                  </a:cubicBezTo>
                  <a:cubicBezTo>
                    <a:pt x="688" y="985"/>
                    <a:pt x="688" y="985"/>
                    <a:pt x="688" y="985"/>
                  </a:cubicBezTo>
                  <a:lnTo>
                    <a:pt x="696" y="985"/>
                  </a:lnTo>
                  <a:close/>
                  <a:moveTo>
                    <a:pt x="696" y="1033"/>
                  </a:moveTo>
                  <a:cubicBezTo>
                    <a:pt x="696" y="1009"/>
                    <a:pt x="696" y="1009"/>
                    <a:pt x="696" y="1009"/>
                  </a:cubicBezTo>
                  <a:cubicBezTo>
                    <a:pt x="688" y="1009"/>
                    <a:pt x="688" y="1009"/>
                    <a:pt x="688" y="1009"/>
                  </a:cubicBezTo>
                  <a:cubicBezTo>
                    <a:pt x="688" y="1033"/>
                    <a:pt x="688" y="1033"/>
                    <a:pt x="688" y="1033"/>
                  </a:cubicBezTo>
                  <a:lnTo>
                    <a:pt x="696" y="1033"/>
                  </a:lnTo>
                  <a:close/>
                  <a:moveTo>
                    <a:pt x="696" y="1081"/>
                  </a:moveTo>
                  <a:cubicBezTo>
                    <a:pt x="696" y="1057"/>
                    <a:pt x="696" y="1057"/>
                    <a:pt x="696" y="1057"/>
                  </a:cubicBezTo>
                  <a:cubicBezTo>
                    <a:pt x="688" y="1057"/>
                    <a:pt x="688" y="1057"/>
                    <a:pt x="688" y="1057"/>
                  </a:cubicBezTo>
                  <a:cubicBezTo>
                    <a:pt x="688" y="1081"/>
                    <a:pt x="688" y="1081"/>
                    <a:pt x="688" y="1081"/>
                  </a:cubicBezTo>
                  <a:lnTo>
                    <a:pt x="696" y="1081"/>
                  </a:lnTo>
                  <a:close/>
                  <a:moveTo>
                    <a:pt x="696" y="1129"/>
                  </a:moveTo>
                  <a:cubicBezTo>
                    <a:pt x="696" y="1105"/>
                    <a:pt x="696" y="1105"/>
                    <a:pt x="696" y="1105"/>
                  </a:cubicBezTo>
                  <a:cubicBezTo>
                    <a:pt x="688" y="1105"/>
                    <a:pt x="688" y="1105"/>
                    <a:pt x="688" y="1105"/>
                  </a:cubicBezTo>
                  <a:cubicBezTo>
                    <a:pt x="688" y="1129"/>
                    <a:pt x="688" y="1129"/>
                    <a:pt x="688" y="1129"/>
                  </a:cubicBezTo>
                  <a:lnTo>
                    <a:pt x="696" y="1129"/>
                  </a:lnTo>
                  <a:close/>
                  <a:moveTo>
                    <a:pt x="696" y="1177"/>
                  </a:moveTo>
                  <a:cubicBezTo>
                    <a:pt x="696" y="1153"/>
                    <a:pt x="696" y="1153"/>
                    <a:pt x="696" y="1153"/>
                  </a:cubicBezTo>
                  <a:cubicBezTo>
                    <a:pt x="688" y="1153"/>
                    <a:pt x="688" y="1153"/>
                    <a:pt x="688" y="1153"/>
                  </a:cubicBezTo>
                  <a:cubicBezTo>
                    <a:pt x="688" y="1177"/>
                    <a:pt x="688" y="1177"/>
                    <a:pt x="688" y="1177"/>
                  </a:cubicBezTo>
                  <a:lnTo>
                    <a:pt x="696" y="1177"/>
                  </a:lnTo>
                  <a:close/>
                  <a:moveTo>
                    <a:pt x="696" y="1225"/>
                  </a:moveTo>
                  <a:cubicBezTo>
                    <a:pt x="696" y="1201"/>
                    <a:pt x="696" y="1201"/>
                    <a:pt x="696" y="1201"/>
                  </a:cubicBezTo>
                  <a:cubicBezTo>
                    <a:pt x="688" y="1201"/>
                    <a:pt x="688" y="1201"/>
                    <a:pt x="688" y="1201"/>
                  </a:cubicBezTo>
                  <a:cubicBezTo>
                    <a:pt x="688" y="1225"/>
                    <a:pt x="688" y="1225"/>
                    <a:pt x="688" y="1225"/>
                  </a:cubicBezTo>
                  <a:lnTo>
                    <a:pt x="696" y="1225"/>
                  </a:lnTo>
                  <a:close/>
                  <a:moveTo>
                    <a:pt x="696" y="1273"/>
                  </a:moveTo>
                  <a:cubicBezTo>
                    <a:pt x="696" y="1249"/>
                    <a:pt x="696" y="1249"/>
                    <a:pt x="696" y="1249"/>
                  </a:cubicBezTo>
                  <a:cubicBezTo>
                    <a:pt x="688" y="1249"/>
                    <a:pt x="688" y="1249"/>
                    <a:pt x="688" y="1249"/>
                  </a:cubicBezTo>
                  <a:cubicBezTo>
                    <a:pt x="688" y="1273"/>
                    <a:pt x="688" y="1273"/>
                    <a:pt x="688" y="1273"/>
                  </a:cubicBezTo>
                  <a:lnTo>
                    <a:pt x="696" y="1273"/>
                  </a:lnTo>
                  <a:close/>
                  <a:moveTo>
                    <a:pt x="696" y="1321"/>
                  </a:moveTo>
                  <a:cubicBezTo>
                    <a:pt x="696" y="1297"/>
                    <a:pt x="696" y="1297"/>
                    <a:pt x="696" y="1297"/>
                  </a:cubicBezTo>
                  <a:cubicBezTo>
                    <a:pt x="688" y="1297"/>
                    <a:pt x="688" y="1297"/>
                    <a:pt x="688" y="1297"/>
                  </a:cubicBezTo>
                  <a:cubicBezTo>
                    <a:pt x="688" y="1321"/>
                    <a:pt x="688" y="1321"/>
                    <a:pt x="688" y="1321"/>
                  </a:cubicBezTo>
                  <a:lnTo>
                    <a:pt x="696" y="1321"/>
                  </a:lnTo>
                  <a:close/>
                  <a:moveTo>
                    <a:pt x="696" y="1369"/>
                  </a:moveTo>
                  <a:cubicBezTo>
                    <a:pt x="696" y="1345"/>
                    <a:pt x="696" y="1345"/>
                    <a:pt x="696" y="1345"/>
                  </a:cubicBezTo>
                  <a:cubicBezTo>
                    <a:pt x="688" y="1345"/>
                    <a:pt x="688" y="1345"/>
                    <a:pt x="688" y="1345"/>
                  </a:cubicBezTo>
                  <a:cubicBezTo>
                    <a:pt x="688" y="1369"/>
                    <a:pt x="688" y="1369"/>
                    <a:pt x="688" y="1369"/>
                  </a:cubicBezTo>
                  <a:lnTo>
                    <a:pt x="696" y="1369"/>
                  </a:lnTo>
                  <a:close/>
                  <a:moveTo>
                    <a:pt x="696" y="1417"/>
                  </a:moveTo>
                  <a:cubicBezTo>
                    <a:pt x="696" y="1393"/>
                    <a:pt x="696" y="1393"/>
                    <a:pt x="696" y="1393"/>
                  </a:cubicBezTo>
                  <a:cubicBezTo>
                    <a:pt x="688" y="1393"/>
                    <a:pt x="688" y="1393"/>
                    <a:pt x="688" y="1393"/>
                  </a:cubicBezTo>
                  <a:cubicBezTo>
                    <a:pt x="688" y="1417"/>
                    <a:pt x="688" y="1417"/>
                    <a:pt x="688" y="1417"/>
                  </a:cubicBezTo>
                  <a:lnTo>
                    <a:pt x="696" y="1417"/>
                  </a:lnTo>
                  <a:close/>
                  <a:moveTo>
                    <a:pt x="696" y="1465"/>
                  </a:moveTo>
                  <a:cubicBezTo>
                    <a:pt x="696" y="1441"/>
                    <a:pt x="696" y="1441"/>
                    <a:pt x="696" y="1441"/>
                  </a:cubicBezTo>
                  <a:cubicBezTo>
                    <a:pt x="688" y="1441"/>
                    <a:pt x="688" y="1441"/>
                    <a:pt x="688" y="1441"/>
                  </a:cubicBezTo>
                  <a:cubicBezTo>
                    <a:pt x="688" y="1465"/>
                    <a:pt x="688" y="1465"/>
                    <a:pt x="688" y="1465"/>
                  </a:cubicBezTo>
                  <a:lnTo>
                    <a:pt x="696" y="1465"/>
                  </a:lnTo>
                  <a:close/>
                  <a:moveTo>
                    <a:pt x="696" y="1513"/>
                  </a:moveTo>
                  <a:cubicBezTo>
                    <a:pt x="696" y="1489"/>
                    <a:pt x="696" y="1489"/>
                    <a:pt x="696" y="1489"/>
                  </a:cubicBezTo>
                  <a:cubicBezTo>
                    <a:pt x="688" y="1489"/>
                    <a:pt x="688" y="1489"/>
                    <a:pt x="688" y="1489"/>
                  </a:cubicBezTo>
                  <a:cubicBezTo>
                    <a:pt x="688" y="1513"/>
                    <a:pt x="688" y="1513"/>
                    <a:pt x="688" y="1513"/>
                  </a:cubicBezTo>
                  <a:lnTo>
                    <a:pt x="696" y="1513"/>
                  </a:lnTo>
                  <a:close/>
                  <a:moveTo>
                    <a:pt x="696" y="1560"/>
                  </a:moveTo>
                  <a:cubicBezTo>
                    <a:pt x="696" y="1537"/>
                    <a:pt x="696" y="1537"/>
                    <a:pt x="696" y="1537"/>
                  </a:cubicBezTo>
                  <a:cubicBezTo>
                    <a:pt x="688" y="1537"/>
                    <a:pt x="688" y="1537"/>
                    <a:pt x="688" y="1537"/>
                  </a:cubicBezTo>
                  <a:cubicBezTo>
                    <a:pt x="688" y="1560"/>
                    <a:pt x="688" y="1560"/>
                    <a:pt x="688" y="1560"/>
                  </a:cubicBezTo>
                  <a:lnTo>
                    <a:pt x="696" y="1560"/>
                  </a:lnTo>
                  <a:close/>
                  <a:moveTo>
                    <a:pt x="696" y="1608"/>
                  </a:moveTo>
                  <a:cubicBezTo>
                    <a:pt x="696" y="1584"/>
                    <a:pt x="696" y="1584"/>
                    <a:pt x="696" y="1584"/>
                  </a:cubicBezTo>
                  <a:cubicBezTo>
                    <a:pt x="688" y="1584"/>
                    <a:pt x="688" y="1584"/>
                    <a:pt x="688" y="1584"/>
                  </a:cubicBezTo>
                  <a:cubicBezTo>
                    <a:pt x="688" y="1608"/>
                    <a:pt x="688" y="1608"/>
                    <a:pt x="688" y="1608"/>
                  </a:cubicBezTo>
                  <a:lnTo>
                    <a:pt x="696" y="1608"/>
                  </a:lnTo>
                  <a:close/>
                  <a:moveTo>
                    <a:pt x="696" y="1656"/>
                  </a:moveTo>
                  <a:cubicBezTo>
                    <a:pt x="696" y="1632"/>
                    <a:pt x="696" y="1632"/>
                    <a:pt x="696" y="1632"/>
                  </a:cubicBezTo>
                  <a:cubicBezTo>
                    <a:pt x="688" y="1632"/>
                    <a:pt x="688" y="1632"/>
                    <a:pt x="688" y="1632"/>
                  </a:cubicBezTo>
                  <a:cubicBezTo>
                    <a:pt x="688" y="1656"/>
                    <a:pt x="688" y="1656"/>
                    <a:pt x="688" y="1656"/>
                  </a:cubicBezTo>
                  <a:lnTo>
                    <a:pt x="696" y="1656"/>
                  </a:lnTo>
                  <a:close/>
                  <a:moveTo>
                    <a:pt x="696" y="1704"/>
                  </a:moveTo>
                  <a:cubicBezTo>
                    <a:pt x="696" y="1680"/>
                    <a:pt x="696" y="1680"/>
                    <a:pt x="696" y="1680"/>
                  </a:cubicBezTo>
                  <a:cubicBezTo>
                    <a:pt x="688" y="1680"/>
                    <a:pt x="688" y="1680"/>
                    <a:pt x="688" y="1680"/>
                  </a:cubicBezTo>
                  <a:cubicBezTo>
                    <a:pt x="688" y="1704"/>
                    <a:pt x="688" y="1704"/>
                    <a:pt x="688" y="1704"/>
                  </a:cubicBezTo>
                  <a:lnTo>
                    <a:pt x="696" y="1704"/>
                  </a:lnTo>
                  <a:close/>
                  <a:moveTo>
                    <a:pt x="696" y="1752"/>
                  </a:moveTo>
                  <a:cubicBezTo>
                    <a:pt x="696" y="1728"/>
                    <a:pt x="696" y="1728"/>
                    <a:pt x="696" y="1728"/>
                  </a:cubicBezTo>
                  <a:cubicBezTo>
                    <a:pt x="688" y="1728"/>
                    <a:pt x="688" y="1728"/>
                    <a:pt x="688" y="1728"/>
                  </a:cubicBezTo>
                  <a:cubicBezTo>
                    <a:pt x="688" y="1752"/>
                    <a:pt x="688" y="1752"/>
                    <a:pt x="688" y="1752"/>
                  </a:cubicBezTo>
                  <a:lnTo>
                    <a:pt x="696" y="1752"/>
                  </a:lnTo>
                  <a:close/>
                  <a:moveTo>
                    <a:pt x="696" y="1800"/>
                  </a:moveTo>
                  <a:cubicBezTo>
                    <a:pt x="696" y="1776"/>
                    <a:pt x="696" y="1776"/>
                    <a:pt x="696" y="1776"/>
                  </a:cubicBezTo>
                  <a:cubicBezTo>
                    <a:pt x="688" y="1776"/>
                    <a:pt x="688" y="1776"/>
                    <a:pt x="688" y="1776"/>
                  </a:cubicBezTo>
                  <a:cubicBezTo>
                    <a:pt x="688" y="1800"/>
                    <a:pt x="688" y="1800"/>
                    <a:pt x="688" y="1800"/>
                  </a:cubicBezTo>
                  <a:lnTo>
                    <a:pt x="696" y="1800"/>
                  </a:lnTo>
                  <a:close/>
                  <a:moveTo>
                    <a:pt x="696" y="1848"/>
                  </a:moveTo>
                  <a:cubicBezTo>
                    <a:pt x="696" y="1824"/>
                    <a:pt x="696" y="1824"/>
                    <a:pt x="696" y="1824"/>
                  </a:cubicBezTo>
                  <a:cubicBezTo>
                    <a:pt x="688" y="1824"/>
                    <a:pt x="688" y="1824"/>
                    <a:pt x="688" y="1824"/>
                  </a:cubicBezTo>
                  <a:cubicBezTo>
                    <a:pt x="688" y="1848"/>
                    <a:pt x="688" y="1848"/>
                    <a:pt x="688" y="1848"/>
                  </a:cubicBezTo>
                  <a:lnTo>
                    <a:pt x="696" y="1848"/>
                  </a:lnTo>
                  <a:close/>
                  <a:moveTo>
                    <a:pt x="696" y="1896"/>
                  </a:moveTo>
                  <a:cubicBezTo>
                    <a:pt x="696" y="1872"/>
                    <a:pt x="696" y="1872"/>
                    <a:pt x="696" y="1872"/>
                  </a:cubicBezTo>
                  <a:cubicBezTo>
                    <a:pt x="688" y="1872"/>
                    <a:pt x="688" y="1872"/>
                    <a:pt x="688" y="1872"/>
                  </a:cubicBezTo>
                  <a:cubicBezTo>
                    <a:pt x="688" y="1896"/>
                    <a:pt x="688" y="1896"/>
                    <a:pt x="688" y="1896"/>
                  </a:cubicBezTo>
                  <a:lnTo>
                    <a:pt x="696" y="1896"/>
                  </a:lnTo>
                  <a:close/>
                  <a:moveTo>
                    <a:pt x="696" y="1944"/>
                  </a:moveTo>
                  <a:cubicBezTo>
                    <a:pt x="696" y="1920"/>
                    <a:pt x="696" y="1920"/>
                    <a:pt x="696" y="1920"/>
                  </a:cubicBezTo>
                  <a:cubicBezTo>
                    <a:pt x="688" y="1920"/>
                    <a:pt x="688" y="1920"/>
                    <a:pt x="688" y="1920"/>
                  </a:cubicBezTo>
                  <a:cubicBezTo>
                    <a:pt x="688" y="1944"/>
                    <a:pt x="688" y="1944"/>
                    <a:pt x="688" y="1944"/>
                  </a:cubicBezTo>
                  <a:lnTo>
                    <a:pt x="696" y="19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Oval 190">
              <a:extLst>
                <a:ext uri="{FF2B5EF4-FFF2-40B4-BE49-F238E27FC236}">
                  <a16:creationId xmlns="" xmlns:a16="http://schemas.microsoft.com/office/drawing/2014/main" id="{4C42B4FD-75E5-8C48-A3AB-69FA35EF3B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9034" y="762902"/>
              <a:ext cx="403587" cy="40213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191">
              <a:extLst>
                <a:ext uri="{FF2B5EF4-FFF2-40B4-BE49-F238E27FC236}">
                  <a16:creationId xmlns="" xmlns:a16="http://schemas.microsoft.com/office/drawing/2014/main" id="{D6944917-C41F-224E-B353-6B5A042DDF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2919" y="865975"/>
              <a:ext cx="162596" cy="177114"/>
            </a:xfrm>
            <a:custGeom>
              <a:avLst/>
              <a:gdLst>
                <a:gd name="T0" fmla="*/ 106 w 106"/>
                <a:gd name="T1" fmla="*/ 88 h 115"/>
                <a:gd name="T2" fmla="*/ 106 w 106"/>
                <a:gd name="T3" fmla="*/ 52 h 115"/>
                <a:gd name="T4" fmla="*/ 98 w 106"/>
                <a:gd name="T5" fmla="*/ 35 h 115"/>
                <a:gd name="T6" fmla="*/ 90 w 106"/>
                <a:gd name="T7" fmla="*/ 31 h 115"/>
                <a:gd name="T8" fmla="*/ 90 w 106"/>
                <a:gd name="T9" fmla="*/ 31 h 115"/>
                <a:gd name="T10" fmla="*/ 70 w 106"/>
                <a:gd name="T11" fmla="*/ 31 h 115"/>
                <a:gd name="T12" fmla="*/ 69 w 106"/>
                <a:gd name="T13" fmla="*/ 7 h 115"/>
                <a:gd name="T14" fmla="*/ 60 w 106"/>
                <a:gd name="T15" fmla="*/ 0 h 115"/>
                <a:gd name="T16" fmla="*/ 53 w 106"/>
                <a:gd name="T17" fmla="*/ 2 h 115"/>
                <a:gd name="T18" fmla="*/ 52 w 106"/>
                <a:gd name="T19" fmla="*/ 3 h 115"/>
                <a:gd name="T20" fmla="*/ 32 w 106"/>
                <a:gd name="T21" fmla="*/ 32 h 115"/>
                <a:gd name="T22" fmla="*/ 1 w 106"/>
                <a:gd name="T23" fmla="*/ 43 h 115"/>
                <a:gd name="T24" fmla="*/ 0 w 106"/>
                <a:gd name="T25" fmla="*/ 94 h 115"/>
                <a:gd name="T26" fmla="*/ 37 w 106"/>
                <a:gd name="T27" fmla="*/ 115 h 115"/>
                <a:gd name="T28" fmla="*/ 91 w 106"/>
                <a:gd name="T29" fmla="*/ 115 h 115"/>
                <a:gd name="T30" fmla="*/ 92 w 106"/>
                <a:gd name="T31" fmla="*/ 114 h 115"/>
                <a:gd name="T32" fmla="*/ 106 w 106"/>
                <a:gd name="T33" fmla="*/ 88 h 115"/>
                <a:gd name="T34" fmla="*/ 90 w 106"/>
                <a:gd name="T35" fmla="*/ 110 h 115"/>
                <a:gd name="T36" fmla="*/ 90 w 106"/>
                <a:gd name="T37" fmla="*/ 110 h 115"/>
                <a:gd name="T38" fmla="*/ 38 w 106"/>
                <a:gd name="T39" fmla="*/ 110 h 115"/>
                <a:gd name="T40" fmla="*/ 5 w 106"/>
                <a:gd name="T41" fmla="*/ 91 h 115"/>
                <a:gd name="T42" fmla="*/ 6 w 106"/>
                <a:gd name="T43" fmla="*/ 47 h 115"/>
                <a:gd name="T44" fmla="*/ 35 w 106"/>
                <a:gd name="T45" fmla="*/ 36 h 115"/>
                <a:gd name="T46" fmla="*/ 55 w 106"/>
                <a:gd name="T47" fmla="*/ 7 h 115"/>
                <a:gd name="T48" fmla="*/ 56 w 106"/>
                <a:gd name="T49" fmla="*/ 7 h 115"/>
                <a:gd name="T50" fmla="*/ 60 w 106"/>
                <a:gd name="T51" fmla="*/ 5 h 115"/>
                <a:gd name="T52" fmla="*/ 64 w 106"/>
                <a:gd name="T53" fmla="*/ 9 h 115"/>
                <a:gd name="T54" fmla="*/ 65 w 106"/>
                <a:gd name="T55" fmla="*/ 36 h 115"/>
                <a:gd name="T56" fmla="*/ 89 w 106"/>
                <a:gd name="T57" fmla="*/ 36 h 115"/>
                <a:gd name="T58" fmla="*/ 89 w 106"/>
                <a:gd name="T59" fmla="*/ 36 h 115"/>
                <a:gd name="T60" fmla="*/ 95 w 106"/>
                <a:gd name="T61" fmla="*/ 39 h 115"/>
                <a:gd name="T62" fmla="*/ 101 w 106"/>
                <a:gd name="T63" fmla="*/ 52 h 115"/>
                <a:gd name="T64" fmla="*/ 101 w 106"/>
                <a:gd name="T65" fmla="*/ 89 h 115"/>
                <a:gd name="T66" fmla="*/ 90 w 106"/>
                <a:gd name="T67" fmla="*/ 11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" h="115">
                  <a:moveTo>
                    <a:pt x="106" y="88"/>
                  </a:moveTo>
                  <a:cubicBezTo>
                    <a:pt x="106" y="52"/>
                    <a:pt x="106" y="52"/>
                    <a:pt x="106" y="52"/>
                  </a:cubicBezTo>
                  <a:cubicBezTo>
                    <a:pt x="106" y="43"/>
                    <a:pt x="102" y="37"/>
                    <a:pt x="98" y="35"/>
                  </a:cubicBezTo>
                  <a:cubicBezTo>
                    <a:pt x="94" y="32"/>
                    <a:pt x="91" y="31"/>
                    <a:pt x="90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22"/>
                    <a:pt x="70" y="11"/>
                    <a:pt x="69" y="7"/>
                  </a:cubicBezTo>
                  <a:cubicBezTo>
                    <a:pt x="68" y="3"/>
                    <a:pt x="65" y="0"/>
                    <a:pt x="60" y="0"/>
                  </a:cubicBezTo>
                  <a:cubicBezTo>
                    <a:pt x="57" y="0"/>
                    <a:pt x="54" y="2"/>
                    <a:pt x="53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106" y="108"/>
                    <a:pt x="106" y="91"/>
                    <a:pt x="106" y="88"/>
                  </a:cubicBezTo>
                  <a:close/>
                  <a:moveTo>
                    <a:pt x="90" y="110"/>
                  </a:moveTo>
                  <a:cubicBezTo>
                    <a:pt x="90" y="110"/>
                    <a:pt x="90" y="110"/>
                    <a:pt x="90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6"/>
                    <a:pt x="58" y="5"/>
                    <a:pt x="60" y="5"/>
                  </a:cubicBezTo>
                  <a:cubicBezTo>
                    <a:pt x="62" y="5"/>
                    <a:pt x="64" y="6"/>
                    <a:pt x="64" y="9"/>
                  </a:cubicBezTo>
                  <a:cubicBezTo>
                    <a:pt x="66" y="13"/>
                    <a:pt x="65" y="31"/>
                    <a:pt x="65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9" y="36"/>
                    <a:pt x="92" y="36"/>
                    <a:pt x="95" y="39"/>
                  </a:cubicBezTo>
                  <a:cubicBezTo>
                    <a:pt x="98" y="41"/>
                    <a:pt x="101" y="45"/>
                    <a:pt x="101" y="52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1" y="90"/>
                    <a:pt x="102" y="105"/>
                    <a:pt x="90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Rectangle 192">
              <a:extLst>
                <a:ext uri="{FF2B5EF4-FFF2-40B4-BE49-F238E27FC236}">
                  <a16:creationId xmlns="" xmlns:a16="http://schemas.microsoft.com/office/drawing/2014/main" id="{DBD05DEC-5977-074E-A7F2-4E7B651BA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6300" y="926949"/>
              <a:ext cx="47908" cy="929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11">
              <a:extLst>
                <a:ext uri="{FF2B5EF4-FFF2-40B4-BE49-F238E27FC236}">
                  <a16:creationId xmlns="" xmlns:a16="http://schemas.microsoft.com/office/drawing/2014/main" id="{7E579AAE-928D-FA4E-B700-5DAD40A2E7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4474" y="3079377"/>
              <a:ext cx="156789" cy="40649"/>
            </a:xfrm>
            <a:custGeom>
              <a:avLst/>
              <a:gdLst>
                <a:gd name="T0" fmla="*/ 18 w 102"/>
                <a:gd name="T1" fmla="*/ 2 h 27"/>
                <a:gd name="T2" fmla="*/ 0 w 102"/>
                <a:gd name="T3" fmla="*/ 27 h 27"/>
                <a:gd name="T4" fmla="*/ 0 w 102"/>
                <a:gd name="T5" fmla="*/ 27 h 27"/>
                <a:gd name="T6" fmla="*/ 18 w 102"/>
                <a:gd name="T7" fmla="*/ 2 h 27"/>
                <a:gd name="T8" fmla="*/ 18 w 102"/>
                <a:gd name="T9" fmla="*/ 2 h 27"/>
                <a:gd name="T10" fmla="*/ 98 w 102"/>
                <a:gd name="T11" fmla="*/ 0 h 27"/>
                <a:gd name="T12" fmla="*/ 98 w 102"/>
                <a:gd name="T13" fmla="*/ 0 h 27"/>
                <a:gd name="T14" fmla="*/ 102 w 102"/>
                <a:gd name="T15" fmla="*/ 6 h 27"/>
                <a:gd name="T16" fmla="*/ 102 w 102"/>
                <a:gd name="T17" fmla="*/ 6 h 27"/>
                <a:gd name="T18" fmla="*/ 98 w 102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7">
                  <a:moveTo>
                    <a:pt x="18" y="2"/>
                  </a:moveTo>
                  <a:cubicBezTo>
                    <a:pt x="13" y="13"/>
                    <a:pt x="6" y="24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4"/>
                    <a:pt x="13" y="1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100" y="2"/>
                    <a:pt x="101" y="4"/>
                    <a:pt x="102" y="6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1" y="4"/>
                    <a:pt x="100" y="2"/>
                    <a:pt x="98" y="0"/>
                  </a:cubicBezTo>
                </a:path>
              </a:pathLst>
            </a:custGeom>
            <a:solidFill>
              <a:srgbClr val="FFF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68">
              <a:extLst>
                <a:ext uri="{FF2B5EF4-FFF2-40B4-BE49-F238E27FC236}">
                  <a16:creationId xmlns="" xmlns:a16="http://schemas.microsoft.com/office/drawing/2014/main" id="{6C07414D-A159-0547-8A00-591575227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9913" y="4091247"/>
              <a:ext cx="538601" cy="21777"/>
            </a:xfrm>
            <a:custGeom>
              <a:avLst/>
              <a:gdLst>
                <a:gd name="T0" fmla="*/ 371 w 371"/>
                <a:gd name="T1" fmla="*/ 15 h 15"/>
                <a:gd name="T2" fmla="*/ 9 w 371"/>
                <a:gd name="T3" fmla="*/ 15 h 15"/>
                <a:gd name="T4" fmla="*/ 0 w 371"/>
                <a:gd name="T5" fmla="*/ 0 h 15"/>
                <a:gd name="T6" fmla="*/ 371 w 371"/>
                <a:gd name="T7" fmla="*/ 4 h 15"/>
                <a:gd name="T8" fmla="*/ 371 w 371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15">
                  <a:moveTo>
                    <a:pt x="371" y="15"/>
                  </a:moveTo>
                  <a:lnTo>
                    <a:pt x="9" y="15"/>
                  </a:lnTo>
                  <a:lnTo>
                    <a:pt x="0" y="0"/>
                  </a:lnTo>
                  <a:lnTo>
                    <a:pt x="371" y="4"/>
                  </a:lnTo>
                  <a:lnTo>
                    <a:pt x="371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71">
              <a:extLst>
                <a:ext uri="{FF2B5EF4-FFF2-40B4-BE49-F238E27FC236}">
                  <a16:creationId xmlns="" xmlns:a16="http://schemas.microsoft.com/office/drawing/2014/main" id="{0E8C2C50-8196-D743-9445-3DD44E62E3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6523" y="3625236"/>
              <a:ext cx="326644" cy="435526"/>
            </a:xfrm>
            <a:custGeom>
              <a:avLst/>
              <a:gdLst>
                <a:gd name="T0" fmla="*/ 0 w 213"/>
                <a:gd name="T1" fmla="*/ 280 h 283"/>
                <a:gd name="T2" fmla="*/ 2 w 213"/>
                <a:gd name="T3" fmla="*/ 283 h 283"/>
                <a:gd name="T4" fmla="*/ 0 w 213"/>
                <a:gd name="T5" fmla="*/ 280 h 283"/>
                <a:gd name="T6" fmla="*/ 213 w 213"/>
                <a:gd name="T7" fmla="*/ 0 h 283"/>
                <a:gd name="T8" fmla="*/ 213 w 213"/>
                <a:gd name="T9" fmla="*/ 0 h 283"/>
                <a:gd name="T10" fmla="*/ 213 w 213"/>
                <a:gd name="T1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283">
                  <a:moveTo>
                    <a:pt x="0" y="280"/>
                  </a:moveTo>
                  <a:cubicBezTo>
                    <a:pt x="1" y="281"/>
                    <a:pt x="1" y="282"/>
                    <a:pt x="2" y="283"/>
                  </a:cubicBezTo>
                  <a:cubicBezTo>
                    <a:pt x="1" y="282"/>
                    <a:pt x="1" y="281"/>
                    <a:pt x="0" y="280"/>
                  </a:cubicBezTo>
                  <a:moveTo>
                    <a:pt x="213" y="0"/>
                  </a:moveTo>
                  <a:cubicBezTo>
                    <a:pt x="213" y="0"/>
                    <a:pt x="213" y="0"/>
                    <a:pt x="213" y="0"/>
                  </a:cubicBezTo>
                  <a:cubicBezTo>
                    <a:pt x="213" y="0"/>
                    <a:pt x="213" y="0"/>
                    <a:pt x="213" y="0"/>
                  </a:cubicBezTo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77">
              <a:extLst>
                <a:ext uri="{FF2B5EF4-FFF2-40B4-BE49-F238E27FC236}">
                  <a16:creationId xmlns="" xmlns:a16="http://schemas.microsoft.com/office/drawing/2014/main" id="{6B64AF5E-2184-4946-96AA-F0672C169C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2842" y="2636592"/>
              <a:ext cx="149531" cy="24680"/>
            </a:xfrm>
            <a:custGeom>
              <a:avLst/>
              <a:gdLst>
                <a:gd name="T0" fmla="*/ 98 w 98"/>
                <a:gd name="T1" fmla="*/ 0 h 16"/>
                <a:gd name="T2" fmla="*/ 0 w 98"/>
                <a:gd name="T3" fmla="*/ 16 h 16"/>
                <a:gd name="T4" fmla="*/ 98 w 98"/>
                <a:gd name="T5" fmla="*/ 0 h 16"/>
                <a:gd name="T6" fmla="*/ 98 w 98"/>
                <a:gd name="T7" fmla="*/ 0 h 16"/>
                <a:gd name="T8" fmla="*/ 98 w 98"/>
                <a:gd name="T9" fmla="*/ 0 h 16"/>
                <a:gd name="T10" fmla="*/ 98 w 9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16">
                  <a:moveTo>
                    <a:pt x="98" y="0"/>
                  </a:moveTo>
                  <a:cubicBezTo>
                    <a:pt x="47" y="14"/>
                    <a:pt x="0" y="16"/>
                    <a:pt x="0" y="16"/>
                  </a:cubicBezTo>
                  <a:cubicBezTo>
                    <a:pt x="0" y="16"/>
                    <a:pt x="47" y="14"/>
                    <a:pt x="98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FFE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100">
              <a:extLst>
                <a:ext uri="{FF2B5EF4-FFF2-40B4-BE49-F238E27FC236}">
                  <a16:creationId xmlns="" xmlns:a16="http://schemas.microsoft.com/office/drawing/2014/main" id="{7A89DA99-58C6-934E-BB15-E258A4D0F5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5153" y="574174"/>
              <a:ext cx="307772" cy="203245"/>
            </a:xfrm>
            <a:custGeom>
              <a:avLst/>
              <a:gdLst>
                <a:gd name="T0" fmla="*/ 192 w 200"/>
                <a:gd name="T1" fmla="*/ 0 h 132"/>
                <a:gd name="T2" fmla="*/ 8 w 200"/>
                <a:gd name="T3" fmla="*/ 0 h 132"/>
                <a:gd name="T4" fmla="*/ 0 w 200"/>
                <a:gd name="T5" fmla="*/ 10 h 132"/>
                <a:gd name="T6" fmla="*/ 0 w 200"/>
                <a:gd name="T7" fmla="*/ 122 h 132"/>
                <a:gd name="T8" fmla="*/ 8 w 200"/>
                <a:gd name="T9" fmla="*/ 132 h 132"/>
                <a:gd name="T10" fmla="*/ 192 w 200"/>
                <a:gd name="T11" fmla="*/ 132 h 132"/>
                <a:gd name="T12" fmla="*/ 200 w 200"/>
                <a:gd name="T13" fmla="*/ 122 h 132"/>
                <a:gd name="T14" fmla="*/ 200 w 200"/>
                <a:gd name="T15" fmla="*/ 10 h 132"/>
                <a:gd name="T16" fmla="*/ 192 w 200"/>
                <a:gd name="T17" fmla="*/ 0 h 132"/>
                <a:gd name="T18" fmla="*/ 100 w 200"/>
                <a:gd name="T19" fmla="*/ 76 h 132"/>
                <a:gd name="T20" fmla="*/ 5 w 200"/>
                <a:gd name="T21" fmla="*/ 4 h 132"/>
                <a:gd name="T22" fmla="*/ 100 w 200"/>
                <a:gd name="T23" fmla="*/ 60 h 132"/>
                <a:gd name="T24" fmla="*/ 194 w 200"/>
                <a:gd name="T25" fmla="*/ 5 h 132"/>
                <a:gd name="T26" fmla="*/ 100 w 200"/>
                <a:gd name="T27" fmla="*/ 7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0" h="132">
                  <a:moveTo>
                    <a:pt x="19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8" y="132"/>
                  </a:cubicBezTo>
                  <a:cubicBezTo>
                    <a:pt x="192" y="132"/>
                    <a:pt x="192" y="132"/>
                    <a:pt x="192" y="132"/>
                  </a:cubicBezTo>
                  <a:cubicBezTo>
                    <a:pt x="196" y="132"/>
                    <a:pt x="200" y="128"/>
                    <a:pt x="200" y="122"/>
                  </a:cubicBezTo>
                  <a:cubicBezTo>
                    <a:pt x="200" y="10"/>
                    <a:pt x="200" y="10"/>
                    <a:pt x="200" y="10"/>
                  </a:cubicBezTo>
                  <a:cubicBezTo>
                    <a:pt x="200" y="5"/>
                    <a:pt x="196" y="0"/>
                    <a:pt x="192" y="0"/>
                  </a:cubicBezTo>
                  <a:close/>
                  <a:moveTo>
                    <a:pt x="100" y="76"/>
                  </a:moveTo>
                  <a:cubicBezTo>
                    <a:pt x="100" y="76"/>
                    <a:pt x="12" y="10"/>
                    <a:pt x="5" y="4"/>
                  </a:cubicBezTo>
                  <a:cubicBezTo>
                    <a:pt x="12" y="9"/>
                    <a:pt x="100" y="60"/>
                    <a:pt x="100" y="60"/>
                  </a:cubicBezTo>
                  <a:cubicBezTo>
                    <a:pt x="100" y="60"/>
                    <a:pt x="186" y="9"/>
                    <a:pt x="194" y="5"/>
                  </a:cubicBezTo>
                  <a:cubicBezTo>
                    <a:pt x="187" y="11"/>
                    <a:pt x="100" y="76"/>
                    <a:pt x="100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122">
              <a:extLst>
                <a:ext uri="{FF2B5EF4-FFF2-40B4-BE49-F238E27FC236}">
                  <a16:creationId xmlns="" xmlns:a16="http://schemas.microsoft.com/office/drawing/2014/main" id="{5781BCF5-91A4-7E49-B8DF-268B4A3D6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487" y="757093"/>
              <a:ext cx="219215" cy="188728"/>
            </a:xfrm>
            <a:custGeom>
              <a:avLst/>
              <a:gdLst>
                <a:gd name="T0" fmla="*/ 16 w 151"/>
                <a:gd name="T1" fmla="*/ 130 h 130"/>
                <a:gd name="T2" fmla="*/ 43 w 151"/>
                <a:gd name="T3" fmla="*/ 101 h 130"/>
                <a:gd name="T4" fmla="*/ 151 w 151"/>
                <a:gd name="T5" fmla="*/ 101 h 130"/>
                <a:gd name="T6" fmla="*/ 151 w 151"/>
                <a:gd name="T7" fmla="*/ 71 h 130"/>
                <a:gd name="T8" fmla="*/ 53 w 151"/>
                <a:gd name="T9" fmla="*/ 71 h 130"/>
                <a:gd name="T10" fmla="*/ 48 w 151"/>
                <a:gd name="T11" fmla="*/ 71 h 130"/>
                <a:gd name="T12" fmla="*/ 48 w 151"/>
                <a:gd name="T13" fmla="*/ 65 h 130"/>
                <a:gd name="T14" fmla="*/ 48 w 151"/>
                <a:gd name="T15" fmla="*/ 0 h 130"/>
                <a:gd name="T16" fmla="*/ 0 w 151"/>
                <a:gd name="T17" fmla="*/ 0 h 130"/>
                <a:gd name="T18" fmla="*/ 0 w 151"/>
                <a:gd name="T19" fmla="*/ 101 h 130"/>
                <a:gd name="T20" fmla="*/ 16 w 151"/>
                <a:gd name="T21" fmla="*/ 101 h 130"/>
                <a:gd name="T22" fmla="*/ 16 w 151"/>
                <a:gd name="T23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130">
                  <a:moveTo>
                    <a:pt x="16" y="130"/>
                  </a:moveTo>
                  <a:lnTo>
                    <a:pt x="43" y="101"/>
                  </a:lnTo>
                  <a:lnTo>
                    <a:pt x="151" y="101"/>
                  </a:lnTo>
                  <a:lnTo>
                    <a:pt x="151" y="71"/>
                  </a:lnTo>
                  <a:lnTo>
                    <a:pt x="53" y="71"/>
                  </a:lnTo>
                  <a:lnTo>
                    <a:pt x="48" y="71"/>
                  </a:lnTo>
                  <a:lnTo>
                    <a:pt x="48" y="65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101"/>
                  </a:lnTo>
                  <a:lnTo>
                    <a:pt x="16" y="101"/>
                  </a:lnTo>
                  <a:lnTo>
                    <a:pt x="16" y="1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123">
              <a:extLst>
                <a:ext uri="{FF2B5EF4-FFF2-40B4-BE49-F238E27FC236}">
                  <a16:creationId xmlns="" xmlns:a16="http://schemas.microsoft.com/office/drawing/2014/main" id="{9C3DDBF5-EC4D-D34C-A9C1-B0767131B7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3429" y="699023"/>
              <a:ext cx="229377" cy="195987"/>
            </a:xfrm>
            <a:custGeom>
              <a:avLst/>
              <a:gdLst>
                <a:gd name="T0" fmla="*/ 107 w 149"/>
                <a:gd name="T1" fmla="*/ 100 h 128"/>
                <a:gd name="T2" fmla="*/ 133 w 149"/>
                <a:gd name="T3" fmla="*/ 128 h 128"/>
                <a:gd name="T4" fmla="*/ 133 w 149"/>
                <a:gd name="T5" fmla="*/ 100 h 128"/>
                <a:gd name="T6" fmla="*/ 149 w 149"/>
                <a:gd name="T7" fmla="*/ 100 h 128"/>
                <a:gd name="T8" fmla="*/ 149 w 149"/>
                <a:gd name="T9" fmla="*/ 0 h 128"/>
                <a:gd name="T10" fmla="*/ 0 w 149"/>
                <a:gd name="T11" fmla="*/ 0 h 128"/>
                <a:gd name="T12" fmla="*/ 0 w 149"/>
                <a:gd name="T13" fmla="*/ 38 h 128"/>
                <a:gd name="T14" fmla="*/ 0 w 149"/>
                <a:gd name="T15" fmla="*/ 100 h 128"/>
                <a:gd name="T16" fmla="*/ 93 w 149"/>
                <a:gd name="T17" fmla="*/ 100 h 128"/>
                <a:gd name="T18" fmla="*/ 107 w 149"/>
                <a:gd name="T19" fmla="*/ 100 h 128"/>
                <a:gd name="T20" fmla="*/ 124 w 149"/>
                <a:gd name="T21" fmla="*/ 40 h 128"/>
                <a:gd name="T22" fmla="*/ 136 w 149"/>
                <a:gd name="T23" fmla="*/ 51 h 128"/>
                <a:gd name="T24" fmla="*/ 124 w 149"/>
                <a:gd name="T25" fmla="*/ 62 h 128"/>
                <a:gd name="T26" fmla="*/ 113 w 149"/>
                <a:gd name="T27" fmla="*/ 51 h 128"/>
                <a:gd name="T28" fmla="*/ 124 w 149"/>
                <a:gd name="T29" fmla="*/ 40 h 128"/>
                <a:gd name="T30" fmla="*/ 29 w 149"/>
                <a:gd name="T31" fmla="*/ 62 h 128"/>
                <a:gd name="T32" fmla="*/ 18 w 149"/>
                <a:gd name="T33" fmla="*/ 51 h 128"/>
                <a:gd name="T34" fmla="*/ 29 w 149"/>
                <a:gd name="T35" fmla="*/ 40 h 128"/>
                <a:gd name="T36" fmla="*/ 41 w 149"/>
                <a:gd name="T37" fmla="*/ 51 h 128"/>
                <a:gd name="T38" fmla="*/ 29 w 149"/>
                <a:gd name="T39" fmla="*/ 62 h 128"/>
                <a:gd name="T40" fmla="*/ 61 w 149"/>
                <a:gd name="T41" fmla="*/ 62 h 128"/>
                <a:gd name="T42" fmla="*/ 50 w 149"/>
                <a:gd name="T43" fmla="*/ 51 h 128"/>
                <a:gd name="T44" fmla="*/ 61 w 149"/>
                <a:gd name="T45" fmla="*/ 40 h 128"/>
                <a:gd name="T46" fmla="*/ 72 w 149"/>
                <a:gd name="T47" fmla="*/ 51 h 128"/>
                <a:gd name="T48" fmla="*/ 61 w 149"/>
                <a:gd name="T49" fmla="*/ 62 h 128"/>
                <a:gd name="T50" fmla="*/ 93 w 149"/>
                <a:gd name="T51" fmla="*/ 62 h 128"/>
                <a:gd name="T52" fmla="*/ 81 w 149"/>
                <a:gd name="T53" fmla="*/ 51 h 128"/>
                <a:gd name="T54" fmla="*/ 93 w 149"/>
                <a:gd name="T55" fmla="*/ 40 h 128"/>
                <a:gd name="T56" fmla="*/ 93 w 149"/>
                <a:gd name="T57" fmla="*/ 40 h 128"/>
                <a:gd name="T58" fmla="*/ 104 w 149"/>
                <a:gd name="T59" fmla="*/ 51 h 128"/>
                <a:gd name="T60" fmla="*/ 93 w 149"/>
                <a:gd name="T61" fmla="*/ 62 h 128"/>
                <a:gd name="T62" fmla="*/ 93 w 149"/>
                <a:gd name="T63" fmla="*/ 6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9" h="128">
                  <a:moveTo>
                    <a:pt x="107" y="100"/>
                  </a:moveTo>
                  <a:cubicBezTo>
                    <a:pt x="133" y="128"/>
                    <a:pt x="133" y="128"/>
                    <a:pt x="133" y="128"/>
                  </a:cubicBezTo>
                  <a:cubicBezTo>
                    <a:pt x="133" y="100"/>
                    <a:pt x="133" y="100"/>
                    <a:pt x="133" y="100"/>
                  </a:cubicBezTo>
                  <a:cubicBezTo>
                    <a:pt x="149" y="100"/>
                    <a:pt x="149" y="100"/>
                    <a:pt x="149" y="10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93" y="100"/>
                    <a:pt x="93" y="100"/>
                    <a:pt x="93" y="100"/>
                  </a:cubicBezTo>
                  <a:lnTo>
                    <a:pt x="107" y="100"/>
                  </a:lnTo>
                  <a:close/>
                  <a:moveTo>
                    <a:pt x="124" y="40"/>
                  </a:moveTo>
                  <a:cubicBezTo>
                    <a:pt x="131" y="40"/>
                    <a:pt x="136" y="45"/>
                    <a:pt x="136" y="51"/>
                  </a:cubicBezTo>
                  <a:cubicBezTo>
                    <a:pt x="136" y="57"/>
                    <a:pt x="131" y="62"/>
                    <a:pt x="124" y="62"/>
                  </a:cubicBezTo>
                  <a:cubicBezTo>
                    <a:pt x="118" y="62"/>
                    <a:pt x="113" y="57"/>
                    <a:pt x="113" y="51"/>
                  </a:cubicBezTo>
                  <a:cubicBezTo>
                    <a:pt x="113" y="45"/>
                    <a:pt x="118" y="40"/>
                    <a:pt x="124" y="40"/>
                  </a:cubicBezTo>
                  <a:moveTo>
                    <a:pt x="29" y="62"/>
                  </a:moveTo>
                  <a:cubicBezTo>
                    <a:pt x="23" y="62"/>
                    <a:pt x="18" y="57"/>
                    <a:pt x="18" y="51"/>
                  </a:cubicBezTo>
                  <a:cubicBezTo>
                    <a:pt x="18" y="45"/>
                    <a:pt x="23" y="40"/>
                    <a:pt x="29" y="40"/>
                  </a:cubicBezTo>
                  <a:cubicBezTo>
                    <a:pt x="36" y="40"/>
                    <a:pt x="41" y="45"/>
                    <a:pt x="41" y="51"/>
                  </a:cubicBezTo>
                  <a:cubicBezTo>
                    <a:pt x="41" y="57"/>
                    <a:pt x="36" y="62"/>
                    <a:pt x="29" y="62"/>
                  </a:cubicBezTo>
                  <a:moveTo>
                    <a:pt x="61" y="62"/>
                  </a:moveTo>
                  <a:cubicBezTo>
                    <a:pt x="55" y="62"/>
                    <a:pt x="50" y="57"/>
                    <a:pt x="50" y="51"/>
                  </a:cubicBezTo>
                  <a:cubicBezTo>
                    <a:pt x="50" y="45"/>
                    <a:pt x="55" y="40"/>
                    <a:pt x="61" y="40"/>
                  </a:cubicBezTo>
                  <a:cubicBezTo>
                    <a:pt x="67" y="40"/>
                    <a:pt x="72" y="45"/>
                    <a:pt x="72" y="51"/>
                  </a:cubicBezTo>
                  <a:cubicBezTo>
                    <a:pt x="72" y="57"/>
                    <a:pt x="67" y="62"/>
                    <a:pt x="61" y="62"/>
                  </a:cubicBezTo>
                  <a:moveTo>
                    <a:pt x="93" y="62"/>
                  </a:moveTo>
                  <a:cubicBezTo>
                    <a:pt x="86" y="62"/>
                    <a:pt x="81" y="57"/>
                    <a:pt x="81" y="51"/>
                  </a:cubicBezTo>
                  <a:cubicBezTo>
                    <a:pt x="81" y="45"/>
                    <a:pt x="86" y="40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9" y="40"/>
                    <a:pt x="104" y="45"/>
                    <a:pt x="104" y="51"/>
                  </a:cubicBezTo>
                  <a:cubicBezTo>
                    <a:pt x="104" y="57"/>
                    <a:pt x="99" y="62"/>
                    <a:pt x="93" y="62"/>
                  </a:cubicBezTo>
                  <a:cubicBezTo>
                    <a:pt x="93" y="62"/>
                    <a:pt x="93" y="62"/>
                    <a:pt x="93" y="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139">
              <a:extLst>
                <a:ext uri="{FF2B5EF4-FFF2-40B4-BE49-F238E27FC236}">
                  <a16:creationId xmlns="" xmlns:a16="http://schemas.microsoft.com/office/drawing/2014/main" id="{413CD6A0-341F-454D-8547-EA872D8A7D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88576" y="2021570"/>
              <a:ext cx="290350" cy="287447"/>
            </a:xfrm>
            <a:custGeom>
              <a:avLst/>
              <a:gdLst>
                <a:gd name="T0" fmla="*/ 132 w 189"/>
                <a:gd name="T1" fmla="*/ 96 h 187"/>
                <a:gd name="T2" fmla="*/ 140 w 189"/>
                <a:gd name="T3" fmla="*/ 57 h 187"/>
                <a:gd name="T4" fmla="*/ 142 w 189"/>
                <a:gd name="T5" fmla="*/ 51 h 187"/>
                <a:gd name="T6" fmla="*/ 135 w 189"/>
                <a:gd name="T7" fmla="*/ 51 h 187"/>
                <a:gd name="T8" fmla="*/ 125 w 189"/>
                <a:gd name="T9" fmla="*/ 50 h 187"/>
                <a:gd name="T10" fmla="*/ 64 w 189"/>
                <a:gd name="T11" fmla="*/ 67 h 187"/>
                <a:gd name="T12" fmla="*/ 46 w 189"/>
                <a:gd name="T13" fmla="*/ 112 h 187"/>
                <a:gd name="T14" fmla="*/ 80 w 189"/>
                <a:gd name="T15" fmla="*/ 141 h 187"/>
                <a:gd name="T16" fmla="*/ 109 w 189"/>
                <a:gd name="T17" fmla="*/ 132 h 187"/>
                <a:gd name="T18" fmla="*/ 135 w 189"/>
                <a:gd name="T19" fmla="*/ 141 h 187"/>
                <a:gd name="T20" fmla="*/ 177 w 189"/>
                <a:gd name="T21" fmla="*/ 118 h 187"/>
                <a:gd name="T22" fmla="*/ 189 w 189"/>
                <a:gd name="T23" fmla="*/ 77 h 187"/>
                <a:gd name="T24" fmla="*/ 159 w 189"/>
                <a:gd name="T25" fmla="*/ 17 h 187"/>
                <a:gd name="T26" fmla="*/ 102 w 189"/>
                <a:gd name="T27" fmla="*/ 0 h 187"/>
                <a:gd name="T28" fmla="*/ 26 w 189"/>
                <a:gd name="T29" fmla="*/ 35 h 187"/>
                <a:gd name="T30" fmla="*/ 0 w 189"/>
                <a:gd name="T31" fmla="*/ 108 h 187"/>
                <a:gd name="T32" fmla="*/ 29 w 189"/>
                <a:gd name="T33" fmla="*/ 168 h 187"/>
                <a:gd name="T34" fmla="*/ 88 w 189"/>
                <a:gd name="T35" fmla="*/ 187 h 187"/>
                <a:gd name="T36" fmla="*/ 169 w 189"/>
                <a:gd name="T37" fmla="*/ 167 h 187"/>
                <a:gd name="T38" fmla="*/ 173 w 189"/>
                <a:gd name="T39" fmla="*/ 164 h 187"/>
                <a:gd name="T40" fmla="*/ 171 w 189"/>
                <a:gd name="T41" fmla="*/ 159 h 187"/>
                <a:gd name="T42" fmla="*/ 163 w 189"/>
                <a:gd name="T43" fmla="*/ 143 h 187"/>
                <a:gd name="T44" fmla="*/ 161 w 189"/>
                <a:gd name="T45" fmla="*/ 138 h 187"/>
                <a:gd name="T46" fmla="*/ 156 w 189"/>
                <a:gd name="T47" fmla="*/ 141 h 187"/>
                <a:gd name="T48" fmla="*/ 90 w 189"/>
                <a:gd name="T49" fmla="*/ 160 h 187"/>
                <a:gd name="T50" fmla="*/ 49 w 189"/>
                <a:gd name="T51" fmla="*/ 146 h 187"/>
                <a:gd name="T52" fmla="*/ 33 w 189"/>
                <a:gd name="T53" fmla="*/ 108 h 187"/>
                <a:gd name="T54" fmla="*/ 101 w 189"/>
                <a:gd name="T55" fmla="*/ 27 h 187"/>
                <a:gd name="T56" fmla="*/ 141 w 189"/>
                <a:gd name="T57" fmla="*/ 41 h 187"/>
                <a:gd name="T58" fmla="*/ 156 w 189"/>
                <a:gd name="T59" fmla="*/ 78 h 187"/>
                <a:gd name="T60" fmla="*/ 151 w 189"/>
                <a:gd name="T61" fmla="*/ 101 h 187"/>
                <a:gd name="T62" fmla="*/ 136 w 189"/>
                <a:gd name="T63" fmla="*/ 114 h 187"/>
                <a:gd name="T64" fmla="*/ 130 w 189"/>
                <a:gd name="T65" fmla="*/ 109 h 187"/>
                <a:gd name="T66" fmla="*/ 132 w 189"/>
                <a:gd name="T67" fmla="*/ 98 h 187"/>
                <a:gd name="T68" fmla="*/ 132 w 189"/>
                <a:gd name="T69" fmla="*/ 96 h 187"/>
                <a:gd name="T70" fmla="*/ 103 w 189"/>
                <a:gd name="T71" fmla="*/ 79 h 187"/>
                <a:gd name="T72" fmla="*/ 82 w 189"/>
                <a:gd name="T73" fmla="*/ 114 h 187"/>
                <a:gd name="T74" fmla="*/ 79 w 189"/>
                <a:gd name="T75" fmla="*/ 111 h 187"/>
                <a:gd name="T76" fmla="*/ 92 w 189"/>
                <a:gd name="T77" fmla="*/ 84 h 187"/>
                <a:gd name="T78" fmla="*/ 103 w 189"/>
                <a:gd name="T79" fmla="*/ 7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" h="187">
                  <a:moveTo>
                    <a:pt x="132" y="96"/>
                  </a:moveTo>
                  <a:cubicBezTo>
                    <a:pt x="140" y="57"/>
                    <a:pt x="140" y="57"/>
                    <a:pt x="140" y="57"/>
                  </a:cubicBezTo>
                  <a:cubicBezTo>
                    <a:pt x="142" y="51"/>
                    <a:pt x="142" y="51"/>
                    <a:pt x="142" y="51"/>
                  </a:cubicBezTo>
                  <a:cubicBezTo>
                    <a:pt x="135" y="51"/>
                    <a:pt x="135" y="51"/>
                    <a:pt x="135" y="51"/>
                  </a:cubicBezTo>
                  <a:cubicBezTo>
                    <a:pt x="132" y="51"/>
                    <a:pt x="128" y="50"/>
                    <a:pt x="125" y="50"/>
                  </a:cubicBezTo>
                  <a:cubicBezTo>
                    <a:pt x="88" y="50"/>
                    <a:pt x="74" y="57"/>
                    <a:pt x="64" y="67"/>
                  </a:cubicBezTo>
                  <a:cubicBezTo>
                    <a:pt x="54" y="79"/>
                    <a:pt x="46" y="97"/>
                    <a:pt x="46" y="112"/>
                  </a:cubicBezTo>
                  <a:cubicBezTo>
                    <a:pt x="46" y="129"/>
                    <a:pt x="60" y="141"/>
                    <a:pt x="80" y="141"/>
                  </a:cubicBezTo>
                  <a:cubicBezTo>
                    <a:pt x="93" y="141"/>
                    <a:pt x="100" y="137"/>
                    <a:pt x="109" y="132"/>
                  </a:cubicBezTo>
                  <a:cubicBezTo>
                    <a:pt x="116" y="138"/>
                    <a:pt x="122" y="141"/>
                    <a:pt x="135" y="141"/>
                  </a:cubicBezTo>
                  <a:cubicBezTo>
                    <a:pt x="153" y="141"/>
                    <a:pt x="167" y="133"/>
                    <a:pt x="177" y="118"/>
                  </a:cubicBezTo>
                  <a:cubicBezTo>
                    <a:pt x="184" y="106"/>
                    <a:pt x="189" y="91"/>
                    <a:pt x="189" y="77"/>
                  </a:cubicBezTo>
                  <a:cubicBezTo>
                    <a:pt x="189" y="46"/>
                    <a:pt x="172" y="27"/>
                    <a:pt x="159" y="17"/>
                  </a:cubicBezTo>
                  <a:cubicBezTo>
                    <a:pt x="143" y="6"/>
                    <a:pt x="122" y="0"/>
                    <a:pt x="102" y="0"/>
                  </a:cubicBezTo>
                  <a:cubicBezTo>
                    <a:pt x="63" y="0"/>
                    <a:pt x="39" y="19"/>
                    <a:pt x="26" y="35"/>
                  </a:cubicBezTo>
                  <a:cubicBezTo>
                    <a:pt x="10" y="55"/>
                    <a:pt x="0" y="81"/>
                    <a:pt x="0" y="108"/>
                  </a:cubicBezTo>
                  <a:cubicBezTo>
                    <a:pt x="0" y="133"/>
                    <a:pt x="10" y="154"/>
                    <a:pt x="29" y="168"/>
                  </a:cubicBezTo>
                  <a:cubicBezTo>
                    <a:pt x="45" y="180"/>
                    <a:pt x="66" y="187"/>
                    <a:pt x="88" y="187"/>
                  </a:cubicBezTo>
                  <a:cubicBezTo>
                    <a:pt x="116" y="187"/>
                    <a:pt x="144" y="180"/>
                    <a:pt x="169" y="167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1" y="159"/>
                    <a:pt x="171" y="159"/>
                    <a:pt x="171" y="159"/>
                  </a:cubicBezTo>
                  <a:cubicBezTo>
                    <a:pt x="163" y="143"/>
                    <a:pt x="163" y="143"/>
                    <a:pt x="163" y="143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37" y="151"/>
                    <a:pt x="116" y="160"/>
                    <a:pt x="90" y="160"/>
                  </a:cubicBezTo>
                  <a:cubicBezTo>
                    <a:pt x="73" y="160"/>
                    <a:pt x="58" y="155"/>
                    <a:pt x="49" y="146"/>
                  </a:cubicBezTo>
                  <a:cubicBezTo>
                    <a:pt x="39" y="137"/>
                    <a:pt x="33" y="124"/>
                    <a:pt x="33" y="108"/>
                  </a:cubicBezTo>
                  <a:cubicBezTo>
                    <a:pt x="33" y="55"/>
                    <a:pt x="67" y="27"/>
                    <a:pt x="101" y="27"/>
                  </a:cubicBezTo>
                  <a:cubicBezTo>
                    <a:pt x="117" y="27"/>
                    <a:pt x="131" y="32"/>
                    <a:pt x="141" y="41"/>
                  </a:cubicBezTo>
                  <a:cubicBezTo>
                    <a:pt x="151" y="50"/>
                    <a:pt x="156" y="63"/>
                    <a:pt x="156" y="78"/>
                  </a:cubicBezTo>
                  <a:cubicBezTo>
                    <a:pt x="156" y="84"/>
                    <a:pt x="154" y="93"/>
                    <a:pt x="151" y="101"/>
                  </a:cubicBezTo>
                  <a:cubicBezTo>
                    <a:pt x="147" y="109"/>
                    <a:pt x="142" y="114"/>
                    <a:pt x="136" y="114"/>
                  </a:cubicBezTo>
                  <a:cubicBezTo>
                    <a:pt x="132" y="114"/>
                    <a:pt x="130" y="112"/>
                    <a:pt x="130" y="109"/>
                  </a:cubicBezTo>
                  <a:cubicBezTo>
                    <a:pt x="130" y="107"/>
                    <a:pt x="131" y="101"/>
                    <a:pt x="132" y="98"/>
                  </a:cubicBezTo>
                  <a:cubicBezTo>
                    <a:pt x="132" y="97"/>
                    <a:pt x="132" y="97"/>
                    <a:pt x="132" y="96"/>
                  </a:cubicBezTo>
                  <a:moveTo>
                    <a:pt x="103" y="79"/>
                  </a:moveTo>
                  <a:cubicBezTo>
                    <a:pt x="97" y="108"/>
                    <a:pt x="88" y="114"/>
                    <a:pt x="82" y="114"/>
                  </a:cubicBezTo>
                  <a:cubicBezTo>
                    <a:pt x="81" y="114"/>
                    <a:pt x="79" y="114"/>
                    <a:pt x="79" y="111"/>
                  </a:cubicBezTo>
                  <a:cubicBezTo>
                    <a:pt x="79" y="103"/>
                    <a:pt x="85" y="91"/>
                    <a:pt x="92" y="84"/>
                  </a:cubicBezTo>
                  <a:cubicBezTo>
                    <a:pt x="94" y="81"/>
                    <a:pt x="99" y="80"/>
                    <a:pt x="103" y="7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22">
              <a:extLst>
                <a:ext uri="{FF2B5EF4-FFF2-40B4-BE49-F238E27FC236}">
                  <a16:creationId xmlns="" xmlns:a16="http://schemas.microsoft.com/office/drawing/2014/main" id="{A49A143F-55D4-534D-A7AD-75A46BB198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1748" y="2478063"/>
              <a:ext cx="216636" cy="21623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400" b="1" dirty="0">
                <a:latin typeface="Raleway" panose="020B0503030101060003" pitchFamily="34" charset="0"/>
              </a:endParaRPr>
            </a:p>
          </p:txBody>
        </p:sp>
        <p:sp>
          <p:nvSpPr>
            <p:cNvPr id="261" name="Freeform 9">
              <a:extLst>
                <a:ext uri="{FF2B5EF4-FFF2-40B4-BE49-F238E27FC236}">
                  <a16:creationId xmlns="" xmlns:a16="http://schemas.microsoft.com/office/drawing/2014/main" id="{195C9621-0128-4D4C-AEA5-62AED98F39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69938" y="1388773"/>
              <a:ext cx="251059" cy="251059"/>
            </a:xfrm>
            <a:custGeom>
              <a:avLst/>
              <a:gdLst>
                <a:gd name="T0" fmla="*/ 122 w 243"/>
                <a:gd name="T1" fmla="*/ 0 h 243"/>
                <a:gd name="T2" fmla="*/ 0 w 243"/>
                <a:gd name="T3" fmla="*/ 121 h 243"/>
                <a:gd name="T4" fmla="*/ 122 w 243"/>
                <a:gd name="T5" fmla="*/ 243 h 243"/>
                <a:gd name="T6" fmla="*/ 243 w 243"/>
                <a:gd name="T7" fmla="*/ 121 h 243"/>
                <a:gd name="T8" fmla="*/ 122 w 243"/>
                <a:gd name="T9" fmla="*/ 0 h 243"/>
                <a:gd name="T10" fmla="*/ 154 w 243"/>
                <a:gd name="T11" fmla="*/ 121 h 243"/>
                <a:gd name="T12" fmla="*/ 133 w 243"/>
                <a:gd name="T13" fmla="*/ 121 h 243"/>
                <a:gd name="T14" fmla="*/ 133 w 243"/>
                <a:gd name="T15" fmla="*/ 196 h 243"/>
                <a:gd name="T16" fmla="*/ 102 w 243"/>
                <a:gd name="T17" fmla="*/ 196 h 243"/>
                <a:gd name="T18" fmla="*/ 102 w 243"/>
                <a:gd name="T19" fmla="*/ 121 h 243"/>
                <a:gd name="T20" fmla="*/ 87 w 243"/>
                <a:gd name="T21" fmla="*/ 121 h 243"/>
                <a:gd name="T22" fmla="*/ 87 w 243"/>
                <a:gd name="T23" fmla="*/ 94 h 243"/>
                <a:gd name="T24" fmla="*/ 102 w 243"/>
                <a:gd name="T25" fmla="*/ 94 h 243"/>
                <a:gd name="T26" fmla="*/ 102 w 243"/>
                <a:gd name="T27" fmla="*/ 77 h 243"/>
                <a:gd name="T28" fmla="*/ 133 w 243"/>
                <a:gd name="T29" fmla="*/ 46 h 243"/>
                <a:gd name="T30" fmla="*/ 156 w 243"/>
                <a:gd name="T31" fmla="*/ 46 h 243"/>
                <a:gd name="T32" fmla="*/ 156 w 243"/>
                <a:gd name="T33" fmla="*/ 72 h 243"/>
                <a:gd name="T34" fmla="*/ 140 w 243"/>
                <a:gd name="T35" fmla="*/ 72 h 243"/>
                <a:gd name="T36" fmla="*/ 133 w 243"/>
                <a:gd name="T37" fmla="*/ 79 h 243"/>
                <a:gd name="T38" fmla="*/ 133 w 243"/>
                <a:gd name="T39" fmla="*/ 94 h 243"/>
                <a:gd name="T40" fmla="*/ 157 w 243"/>
                <a:gd name="T41" fmla="*/ 94 h 243"/>
                <a:gd name="T42" fmla="*/ 154 w 243"/>
                <a:gd name="T43" fmla="*/ 12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43">
                  <a:moveTo>
                    <a:pt x="122" y="0"/>
                  </a:moveTo>
                  <a:cubicBezTo>
                    <a:pt x="55" y="0"/>
                    <a:pt x="0" y="54"/>
                    <a:pt x="0" y="121"/>
                  </a:cubicBezTo>
                  <a:cubicBezTo>
                    <a:pt x="0" y="188"/>
                    <a:pt x="55" y="243"/>
                    <a:pt x="122" y="243"/>
                  </a:cubicBezTo>
                  <a:cubicBezTo>
                    <a:pt x="189" y="243"/>
                    <a:pt x="243" y="188"/>
                    <a:pt x="243" y="121"/>
                  </a:cubicBezTo>
                  <a:cubicBezTo>
                    <a:pt x="243" y="54"/>
                    <a:pt x="189" y="0"/>
                    <a:pt x="122" y="0"/>
                  </a:cubicBezTo>
                  <a:close/>
                  <a:moveTo>
                    <a:pt x="154" y="121"/>
                  </a:moveTo>
                  <a:cubicBezTo>
                    <a:pt x="133" y="121"/>
                    <a:pt x="133" y="121"/>
                    <a:pt x="133" y="121"/>
                  </a:cubicBezTo>
                  <a:cubicBezTo>
                    <a:pt x="133" y="154"/>
                    <a:pt x="133" y="196"/>
                    <a:pt x="133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2" y="196"/>
                    <a:pt x="102" y="155"/>
                    <a:pt x="102" y="121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2" y="65"/>
                    <a:pt x="108" y="46"/>
                    <a:pt x="133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56" y="72"/>
                    <a:pt x="142" y="72"/>
                    <a:pt x="140" y="72"/>
                  </a:cubicBezTo>
                  <a:cubicBezTo>
                    <a:pt x="137" y="72"/>
                    <a:pt x="133" y="73"/>
                    <a:pt x="133" y="79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57" y="94"/>
                    <a:pt x="157" y="94"/>
                    <a:pt x="157" y="94"/>
                  </a:cubicBezTo>
                  <a:lnTo>
                    <a:pt x="154" y="1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400" b="1">
                <a:latin typeface="Raleway" panose="020B0503030101060003" pitchFamily="34" charset="0"/>
              </a:endParaRPr>
            </a:p>
          </p:txBody>
        </p:sp>
        <p:sp>
          <p:nvSpPr>
            <p:cNvPr id="262" name="Freeform 11">
              <a:extLst>
                <a:ext uri="{FF2B5EF4-FFF2-40B4-BE49-F238E27FC236}">
                  <a16:creationId xmlns="" xmlns:a16="http://schemas.microsoft.com/office/drawing/2014/main" id="{D7C4E2E8-63BE-3B46-BFA6-74D54BFC8F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6962" y="2002377"/>
              <a:ext cx="29519" cy="58553"/>
            </a:xfrm>
            <a:custGeom>
              <a:avLst/>
              <a:gdLst>
                <a:gd name="T0" fmla="*/ 0 w 61"/>
                <a:gd name="T1" fmla="*/ 18 h 121"/>
                <a:gd name="T2" fmla="*/ 22 w 61"/>
                <a:gd name="T3" fmla="*/ 18 h 121"/>
                <a:gd name="T4" fmla="*/ 22 w 61"/>
                <a:gd name="T5" fmla="*/ 121 h 121"/>
                <a:gd name="T6" fmla="*/ 40 w 61"/>
                <a:gd name="T7" fmla="*/ 121 h 121"/>
                <a:gd name="T8" fmla="*/ 40 w 61"/>
                <a:gd name="T9" fmla="*/ 18 h 121"/>
                <a:gd name="T10" fmla="*/ 61 w 61"/>
                <a:gd name="T11" fmla="*/ 18 h 121"/>
                <a:gd name="T12" fmla="*/ 61 w 61"/>
                <a:gd name="T13" fmla="*/ 0 h 121"/>
                <a:gd name="T14" fmla="*/ 0 w 61"/>
                <a:gd name="T15" fmla="*/ 0 h 121"/>
                <a:gd name="T16" fmla="*/ 0 w 61"/>
                <a:gd name="T17" fmla="*/ 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18"/>
                  </a:moveTo>
                  <a:lnTo>
                    <a:pt x="22" y="18"/>
                  </a:lnTo>
                  <a:lnTo>
                    <a:pt x="22" y="121"/>
                  </a:lnTo>
                  <a:lnTo>
                    <a:pt x="40" y="121"/>
                  </a:lnTo>
                  <a:lnTo>
                    <a:pt x="40" y="18"/>
                  </a:lnTo>
                  <a:lnTo>
                    <a:pt x="61" y="18"/>
                  </a:lnTo>
                  <a:lnTo>
                    <a:pt x="61" y="0"/>
                  </a:lnTo>
                  <a:lnTo>
                    <a:pt x="0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400" b="1">
                <a:latin typeface="Raleway" panose="020B0503030101060003" pitchFamily="34" charset="0"/>
              </a:endParaRPr>
            </a:p>
          </p:txBody>
        </p:sp>
        <p:sp>
          <p:nvSpPr>
            <p:cNvPr id="263" name="Freeform 12">
              <a:extLst>
                <a:ext uri="{FF2B5EF4-FFF2-40B4-BE49-F238E27FC236}">
                  <a16:creationId xmlns="" xmlns:a16="http://schemas.microsoft.com/office/drawing/2014/main" id="{485355B4-6CC0-E14F-9EE5-A6C088448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3580" y="1935598"/>
              <a:ext cx="7743" cy="33390"/>
            </a:xfrm>
            <a:custGeom>
              <a:avLst/>
              <a:gdLst>
                <a:gd name="T0" fmla="*/ 3 w 6"/>
                <a:gd name="T1" fmla="*/ 26 h 26"/>
                <a:gd name="T2" fmla="*/ 5 w 6"/>
                <a:gd name="T3" fmla="*/ 25 h 26"/>
                <a:gd name="T4" fmla="*/ 6 w 6"/>
                <a:gd name="T5" fmla="*/ 23 h 26"/>
                <a:gd name="T6" fmla="*/ 6 w 6"/>
                <a:gd name="T7" fmla="*/ 3 h 26"/>
                <a:gd name="T8" fmla="*/ 5 w 6"/>
                <a:gd name="T9" fmla="*/ 1 h 26"/>
                <a:gd name="T10" fmla="*/ 3 w 6"/>
                <a:gd name="T11" fmla="*/ 0 h 26"/>
                <a:gd name="T12" fmla="*/ 0 w 6"/>
                <a:gd name="T13" fmla="*/ 1 h 26"/>
                <a:gd name="T14" fmla="*/ 0 w 6"/>
                <a:gd name="T15" fmla="*/ 3 h 26"/>
                <a:gd name="T16" fmla="*/ 0 w 6"/>
                <a:gd name="T17" fmla="*/ 23 h 26"/>
                <a:gd name="T18" fmla="*/ 0 w 6"/>
                <a:gd name="T19" fmla="*/ 25 h 26"/>
                <a:gd name="T20" fmla="*/ 3 w 6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6">
                  <a:moveTo>
                    <a:pt x="3" y="26"/>
                  </a:moveTo>
                  <a:cubicBezTo>
                    <a:pt x="4" y="26"/>
                    <a:pt x="5" y="26"/>
                    <a:pt x="5" y="25"/>
                  </a:cubicBezTo>
                  <a:cubicBezTo>
                    <a:pt x="6" y="25"/>
                    <a:pt x="6" y="24"/>
                    <a:pt x="6" y="2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1" y="26"/>
                    <a:pt x="2" y="26"/>
                    <a:pt x="3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400" b="1">
                <a:latin typeface="Raleway" panose="020B0503030101060003" pitchFamily="34" charset="0"/>
              </a:endParaRPr>
            </a:p>
          </p:txBody>
        </p:sp>
        <p:sp>
          <p:nvSpPr>
            <p:cNvPr id="264" name="Freeform 13">
              <a:extLst>
                <a:ext uri="{FF2B5EF4-FFF2-40B4-BE49-F238E27FC236}">
                  <a16:creationId xmlns="" xmlns:a16="http://schemas.microsoft.com/office/drawing/2014/main" id="{CA84F05F-85BF-6444-88C9-31D52EA1C7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2290" y="2002377"/>
              <a:ext cx="24196" cy="58553"/>
            </a:xfrm>
            <a:custGeom>
              <a:avLst/>
              <a:gdLst>
                <a:gd name="T0" fmla="*/ 13 w 19"/>
                <a:gd name="T1" fmla="*/ 12 h 46"/>
                <a:gd name="T2" fmla="*/ 9 w 19"/>
                <a:gd name="T3" fmla="*/ 12 h 46"/>
                <a:gd name="T4" fmla="*/ 6 w 19"/>
                <a:gd name="T5" fmla="*/ 15 h 46"/>
                <a:gd name="T6" fmla="*/ 6 w 19"/>
                <a:gd name="T7" fmla="*/ 0 h 46"/>
                <a:gd name="T8" fmla="*/ 0 w 19"/>
                <a:gd name="T9" fmla="*/ 0 h 46"/>
                <a:gd name="T10" fmla="*/ 0 w 19"/>
                <a:gd name="T11" fmla="*/ 46 h 46"/>
                <a:gd name="T12" fmla="*/ 6 w 19"/>
                <a:gd name="T13" fmla="*/ 46 h 46"/>
                <a:gd name="T14" fmla="*/ 6 w 19"/>
                <a:gd name="T15" fmla="*/ 43 h 46"/>
                <a:gd name="T16" fmla="*/ 9 w 19"/>
                <a:gd name="T17" fmla="*/ 45 h 46"/>
                <a:gd name="T18" fmla="*/ 13 w 19"/>
                <a:gd name="T19" fmla="*/ 46 h 46"/>
                <a:gd name="T20" fmla="*/ 18 w 19"/>
                <a:gd name="T21" fmla="*/ 44 h 46"/>
                <a:gd name="T22" fmla="*/ 19 w 19"/>
                <a:gd name="T23" fmla="*/ 39 h 46"/>
                <a:gd name="T24" fmla="*/ 19 w 19"/>
                <a:gd name="T25" fmla="*/ 20 h 46"/>
                <a:gd name="T26" fmla="*/ 17 w 19"/>
                <a:gd name="T27" fmla="*/ 14 h 46"/>
                <a:gd name="T28" fmla="*/ 13 w 19"/>
                <a:gd name="T29" fmla="*/ 12 h 46"/>
                <a:gd name="T30" fmla="*/ 12 w 19"/>
                <a:gd name="T31" fmla="*/ 38 h 46"/>
                <a:gd name="T32" fmla="*/ 12 w 19"/>
                <a:gd name="T33" fmla="*/ 40 h 46"/>
                <a:gd name="T34" fmla="*/ 10 w 19"/>
                <a:gd name="T35" fmla="*/ 41 h 46"/>
                <a:gd name="T36" fmla="*/ 8 w 19"/>
                <a:gd name="T37" fmla="*/ 41 h 46"/>
                <a:gd name="T38" fmla="*/ 6 w 19"/>
                <a:gd name="T39" fmla="*/ 39 h 46"/>
                <a:gd name="T40" fmla="*/ 6 w 19"/>
                <a:gd name="T41" fmla="*/ 18 h 46"/>
                <a:gd name="T42" fmla="*/ 8 w 19"/>
                <a:gd name="T43" fmla="*/ 17 h 46"/>
                <a:gd name="T44" fmla="*/ 9 w 19"/>
                <a:gd name="T45" fmla="*/ 17 h 46"/>
                <a:gd name="T46" fmla="*/ 11 w 19"/>
                <a:gd name="T47" fmla="*/ 18 h 46"/>
                <a:gd name="T48" fmla="*/ 12 w 19"/>
                <a:gd name="T49" fmla="*/ 20 h 46"/>
                <a:gd name="T50" fmla="*/ 12 w 19"/>
                <a:gd name="T51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46">
                  <a:moveTo>
                    <a:pt x="13" y="12"/>
                  </a:moveTo>
                  <a:cubicBezTo>
                    <a:pt x="11" y="12"/>
                    <a:pt x="10" y="12"/>
                    <a:pt x="9" y="12"/>
                  </a:cubicBezTo>
                  <a:cubicBezTo>
                    <a:pt x="8" y="13"/>
                    <a:pt x="7" y="14"/>
                    <a:pt x="6" y="1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" y="44"/>
                    <a:pt x="8" y="45"/>
                    <a:pt x="9" y="45"/>
                  </a:cubicBezTo>
                  <a:cubicBezTo>
                    <a:pt x="10" y="46"/>
                    <a:pt x="12" y="46"/>
                    <a:pt x="13" y="46"/>
                  </a:cubicBezTo>
                  <a:cubicBezTo>
                    <a:pt x="15" y="46"/>
                    <a:pt x="16" y="46"/>
                    <a:pt x="18" y="44"/>
                  </a:cubicBezTo>
                  <a:cubicBezTo>
                    <a:pt x="19" y="43"/>
                    <a:pt x="19" y="41"/>
                    <a:pt x="19" y="3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7"/>
                    <a:pt x="19" y="15"/>
                    <a:pt x="17" y="14"/>
                  </a:cubicBezTo>
                  <a:cubicBezTo>
                    <a:pt x="16" y="12"/>
                    <a:pt x="15" y="12"/>
                    <a:pt x="13" y="12"/>
                  </a:cubicBezTo>
                  <a:close/>
                  <a:moveTo>
                    <a:pt x="12" y="38"/>
                  </a:moveTo>
                  <a:cubicBezTo>
                    <a:pt x="12" y="39"/>
                    <a:pt x="12" y="40"/>
                    <a:pt x="12" y="40"/>
                  </a:cubicBezTo>
                  <a:cubicBezTo>
                    <a:pt x="11" y="41"/>
                    <a:pt x="11" y="41"/>
                    <a:pt x="10" y="41"/>
                  </a:cubicBezTo>
                  <a:cubicBezTo>
                    <a:pt x="9" y="41"/>
                    <a:pt x="9" y="41"/>
                    <a:pt x="8" y="41"/>
                  </a:cubicBezTo>
                  <a:cubicBezTo>
                    <a:pt x="8" y="40"/>
                    <a:pt x="7" y="40"/>
                    <a:pt x="6" y="3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7"/>
                    <a:pt x="8" y="17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10" y="17"/>
                    <a:pt x="11" y="17"/>
                    <a:pt x="11" y="18"/>
                  </a:cubicBezTo>
                  <a:cubicBezTo>
                    <a:pt x="12" y="18"/>
                    <a:pt x="12" y="19"/>
                    <a:pt x="12" y="20"/>
                  </a:cubicBezTo>
                  <a:lnTo>
                    <a:pt x="12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400" b="1">
                <a:latin typeface="Raleway" panose="020B0503030101060003" pitchFamily="34" charset="0"/>
              </a:endParaRPr>
            </a:p>
          </p:txBody>
        </p:sp>
        <p:sp>
          <p:nvSpPr>
            <p:cNvPr id="265" name="Freeform 14">
              <a:extLst>
                <a:ext uri="{FF2B5EF4-FFF2-40B4-BE49-F238E27FC236}">
                  <a16:creationId xmlns="" xmlns:a16="http://schemas.microsoft.com/office/drawing/2014/main" id="{B3385F60-F7F9-FD49-BA63-EEF76D728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0352" y="2017862"/>
              <a:ext cx="25648" cy="43068"/>
            </a:xfrm>
            <a:custGeom>
              <a:avLst/>
              <a:gdLst>
                <a:gd name="T0" fmla="*/ 13 w 20"/>
                <a:gd name="T1" fmla="*/ 26 h 34"/>
                <a:gd name="T2" fmla="*/ 11 w 20"/>
                <a:gd name="T3" fmla="*/ 27 h 34"/>
                <a:gd name="T4" fmla="*/ 9 w 20"/>
                <a:gd name="T5" fmla="*/ 28 h 34"/>
                <a:gd name="T6" fmla="*/ 7 w 20"/>
                <a:gd name="T7" fmla="*/ 28 h 34"/>
                <a:gd name="T8" fmla="*/ 7 w 20"/>
                <a:gd name="T9" fmla="*/ 26 h 34"/>
                <a:gd name="T10" fmla="*/ 7 w 20"/>
                <a:gd name="T11" fmla="*/ 0 h 34"/>
                <a:gd name="T12" fmla="*/ 0 w 20"/>
                <a:gd name="T13" fmla="*/ 0 h 34"/>
                <a:gd name="T14" fmla="*/ 0 w 20"/>
                <a:gd name="T15" fmla="*/ 28 h 34"/>
                <a:gd name="T16" fmla="*/ 1 w 20"/>
                <a:gd name="T17" fmla="*/ 33 h 34"/>
                <a:gd name="T18" fmla="*/ 5 w 20"/>
                <a:gd name="T19" fmla="*/ 34 h 34"/>
                <a:gd name="T20" fmla="*/ 9 w 20"/>
                <a:gd name="T21" fmla="*/ 33 h 34"/>
                <a:gd name="T22" fmla="*/ 13 w 20"/>
                <a:gd name="T23" fmla="*/ 30 h 34"/>
                <a:gd name="T24" fmla="*/ 13 w 20"/>
                <a:gd name="T25" fmla="*/ 34 h 34"/>
                <a:gd name="T26" fmla="*/ 20 w 20"/>
                <a:gd name="T27" fmla="*/ 34 h 34"/>
                <a:gd name="T28" fmla="*/ 20 w 20"/>
                <a:gd name="T29" fmla="*/ 0 h 34"/>
                <a:gd name="T30" fmla="*/ 13 w 20"/>
                <a:gd name="T31" fmla="*/ 0 h 34"/>
                <a:gd name="T32" fmla="*/ 13 w 20"/>
                <a:gd name="T3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13" y="26"/>
                  </a:moveTo>
                  <a:cubicBezTo>
                    <a:pt x="12" y="26"/>
                    <a:pt x="11" y="27"/>
                    <a:pt x="11" y="27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8" y="28"/>
                    <a:pt x="8" y="28"/>
                    <a:pt x="7" y="28"/>
                  </a:cubicBezTo>
                  <a:cubicBezTo>
                    <a:pt x="7" y="27"/>
                    <a:pt x="7" y="27"/>
                    <a:pt x="7" y="2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1" y="32"/>
                    <a:pt x="1" y="33"/>
                  </a:cubicBezTo>
                  <a:cubicBezTo>
                    <a:pt x="2" y="34"/>
                    <a:pt x="3" y="34"/>
                    <a:pt x="5" y="34"/>
                  </a:cubicBezTo>
                  <a:cubicBezTo>
                    <a:pt x="6" y="34"/>
                    <a:pt x="8" y="34"/>
                    <a:pt x="9" y="33"/>
                  </a:cubicBezTo>
                  <a:cubicBezTo>
                    <a:pt x="10" y="32"/>
                    <a:pt x="12" y="31"/>
                    <a:pt x="13" y="30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400" b="1">
                <a:latin typeface="Raleway" panose="020B0503030101060003" pitchFamily="34" charset="0"/>
              </a:endParaRPr>
            </a:p>
          </p:txBody>
        </p:sp>
        <p:sp>
          <p:nvSpPr>
            <p:cNvPr id="266" name="Freeform 15">
              <a:extLst>
                <a:ext uri="{FF2B5EF4-FFF2-40B4-BE49-F238E27FC236}">
                  <a16:creationId xmlns="" xmlns:a16="http://schemas.microsoft.com/office/drawing/2014/main" id="{621B9DAE-A703-E84A-AD81-A3190783B0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38085" y="1860591"/>
              <a:ext cx="277280" cy="277280"/>
            </a:xfrm>
            <a:custGeom>
              <a:avLst/>
              <a:gdLst>
                <a:gd name="T0" fmla="*/ 108 w 217"/>
                <a:gd name="T1" fmla="*/ 0 h 217"/>
                <a:gd name="T2" fmla="*/ 0 w 217"/>
                <a:gd name="T3" fmla="*/ 108 h 217"/>
                <a:gd name="T4" fmla="*/ 108 w 217"/>
                <a:gd name="T5" fmla="*/ 217 h 217"/>
                <a:gd name="T6" fmla="*/ 217 w 217"/>
                <a:gd name="T7" fmla="*/ 108 h 217"/>
                <a:gd name="T8" fmla="*/ 108 w 217"/>
                <a:gd name="T9" fmla="*/ 0 h 217"/>
                <a:gd name="T10" fmla="*/ 126 w 217"/>
                <a:gd name="T11" fmla="*/ 53 h 217"/>
                <a:gd name="T12" fmla="*/ 134 w 217"/>
                <a:gd name="T13" fmla="*/ 53 h 217"/>
                <a:gd name="T14" fmla="*/ 134 w 217"/>
                <a:gd name="T15" fmla="*/ 82 h 217"/>
                <a:gd name="T16" fmla="*/ 134 w 217"/>
                <a:gd name="T17" fmla="*/ 84 h 217"/>
                <a:gd name="T18" fmla="*/ 136 w 217"/>
                <a:gd name="T19" fmla="*/ 84 h 217"/>
                <a:gd name="T20" fmla="*/ 138 w 217"/>
                <a:gd name="T21" fmla="*/ 84 h 217"/>
                <a:gd name="T22" fmla="*/ 140 w 217"/>
                <a:gd name="T23" fmla="*/ 82 h 217"/>
                <a:gd name="T24" fmla="*/ 140 w 217"/>
                <a:gd name="T25" fmla="*/ 53 h 217"/>
                <a:gd name="T26" fmla="*/ 148 w 217"/>
                <a:gd name="T27" fmla="*/ 53 h 217"/>
                <a:gd name="T28" fmla="*/ 148 w 217"/>
                <a:gd name="T29" fmla="*/ 91 h 217"/>
                <a:gd name="T30" fmla="*/ 140 w 217"/>
                <a:gd name="T31" fmla="*/ 91 h 217"/>
                <a:gd name="T32" fmla="*/ 140 w 217"/>
                <a:gd name="T33" fmla="*/ 86 h 217"/>
                <a:gd name="T34" fmla="*/ 136 w 217"/>
                <a:gd name="T35" fmla="*/ 90 h 217"/>
                <a:gd name="T36" fmla="*/ 131 w 217"/>
                <a:gd name="T37" fmla="*/ 91 h 217"/>
                <a:gd name="T38" fmla="*/ 127 w 217"/>
                <a:gd name="T39" fmla="*/ 89 h 217"/>
                <a:gd name="T40" fmla="*/ 126 w 217"/>
                <a:gd name="T41" fmla="*/ 84 h 217"/>
                <a:gd name="T42" fmla="*/ 126 w 217"/>
                <a:gd name="T43" fmla="*/ 53 h 217"/>
                <a:gd name="T44" fmla="*/ 98 w 217"/>
                <a:gd name="T45" fmla="*/ 62 h 217"/>
                <a:gd name="T46" fmla="*/ 101 w 217"/>
                <a:gd name="T47" fmla="*/ 55 h 217"/>
                <a:gd name="T48" fmla="*/ 109 w 217"/>
                <a:gd name="T49" fmla="*/ 52 h 217"/>
                <a:gd name="T50" fmla="*/ 117 w 217"/>
                <a:gd name="T51" fmla="*/ 55 h 217"/>
                <a:gd name="T52" fmla="*/ 120 w 217"/>
                <a:gd name="T53" fmla="*/ 62 h 217"/>
                <a:gd name="T54" fmla="*/ 120 w 217"/>
                <a:gd name="T55" fmla="*/ 81 h 217"/>
                <a:gd name="T56" fmla="*/ 117 w 217"/>
                <a:gd name="T57" fmla="*/ 89 h 217"/>
                <a:gd name="T58" fmla="*/ 109 w 217"/>
                <a:gd name="T59" fmla="*/ 91 h 217"/>
                <a:gd name="T60" fmla="*/ 101 w 217"/>
                <a:gd name="T61" fmla="*/ 89 h 217"/>
                <a:gd name="T62" fmla="*/ 98 w 217"/>
                <a:gd name="T63" fmla="*/ 81 h 217"/>
                <a:gd name="T64" fmla="*/ 98 w 217"/>
                <a:gd name="T65" fmla="*/ 62 h 217"/>
                <a:gd name="T66" fmla="*/ 77 w 217"/>
                <a:gd name="T67" fmla="*/ 40 h 217"/>
                <a:gd name="T68" fmla="*/ 83 w 217"/>
                <a:gd name="T69" fmla="*/ 60 h 217"/>
                <a:gd name="T70" fmla="*/ 83 w 217"/>
                <a:gd name="T71" fmla="*/ 60 h 217"/>
                <a:gd name="T72" fmla="*/ 88 w 217"/>
                <a:gd name="T73" fmla="*/ 40 h 217"/>
                <a:gd name="T74" fmla="*/ 97 w 217"/>
                <a:gd name="T75" fmla="*/ 40 h 217"/>
                <a:gd name="T76" fmla="*/ 87 w 217"/>
                <a:gd name="T77" fmla="*/ 70 h 217"/>
                <a:gd name="T78" fmla="*/ 87 w 217"/>
                <a:gd name="T79" fmla="*/ 91 h 217"/>
                <a:gd name="T80" fmla="*/ 79 w 217"/>
                <a:gd name="T81" fmla="*/ 91 h 217"/>
                <a:gd name="T82" fmla="*/ 79 w 217"/>
                <a:gd name="T83" fmla="*/ 71 h 217"/>
                <a:gd name="T84" fmla="*/ 68 w 217"/>
                <a:gd name="T85" fmla="*/ 40 h 217"/>
                <a:gd name="T86" fmla="*/ 77 w 217"/>
                <a:gd name="T87" fmla="*/ 40 h 217"/>
                <a:gd name="T88" fmla="*/ 177 w 217"/>
                <a:gd name="T89" fmla="*/ 146 h 217"/>
                <a:gd name="T90" fmla="*/ 152 w 217"/>
                <a:gd name="T91" fmla="*/ 171 h 217"/>
                <a:gd name="T92" fmla="*/ 68 w 217"/>
                <a:gd name="T93" fmla="*/ 171 h 217"/>
                <a:gd name="T94" fmla="*/ 43 w 217"/>
                <a:gd name="T95" fmla="*/ 146 h 217"/>
                <a:gd name="T96" fmla="*/ 43 w 217"/>
                <a:gd name="T97" fmla="*/ 127 h 217"/>
                <a:gd name="T98" fmla="*/ 68 w 217"/>
                <a:gd name="T99" fmla="*/ 102 h 217"/>
                <a:gd name="T100" fmla="*/ 152 w 217"/>
                <a:gd name="T101" fmla="*/ 102 h 217"/>
                <a:gd name="T102" fmla="*/ 177 w 217"/>
                <a:gd name="T103" fmla="*/ 127 h 217"/>
                <a:gd name="T104" fmla="*/ 177 w 217"/>
                <a:gd name="T105" fmla="*/ 14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7" h="217">
                  <a:moveTo>
                    <a:pt x="108" y="0"/>
                  </a:moveTo>
                  <a:cubicBezTo>
                    <a:pt x="48" y="0"/>
                    <a:pt x="0" y="48"/>
                    <a:pt x="0" y="108"/>
                  </a:cubicBezTo>
                  <a:cubicBezTo>
                    <a:pt x="0" y="169"/>
                    <a:pt x="48" y="217"/>
                    <a:pt x="108" y="217"/>
                  </a:cubicBezTo>
                  <a:cubicBezTo>
                    <a:pt x="169" y="217"/>
                    <a:pt x="217" y="169"/>
                    <a:pt x="217" y="108"/>
                  </a:cubicBezTo>
                  <a:cubicBezTo>
                    <a:pt x="217" y="48"/>
                    <a:pt x="169" y="0"/>
                    <a:pt x="108" y="0"/>
                  </a:cubicBezTo>
                  <a:close/>
                  <a:moveTo>
                    <a:pt x="126" y="53"/>
                  </a:moveTo>
                  <a:cubicBezTo>
                    <a:pt x="134" y="53"/>
                    <a:pt x="134" y="53"/>
                    <a:pt x="134" y="53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3"/>
                    <a:pt x="134" y="83"/>
                    <a:pt x="134" y="84"/>
                  </a:cubicBezTo>
                  <a:cubicBezTo>
                    <a:pt x="134" y="84"/>
                    <a:pt x="135" y="84"/>
                    <a:pt x="136" y="84"/>
                  </a:cubicBezTo>
                  <a:cubicBezTo>
                    <a:pt x="136" y="84"/>
                    <a:pt x="137" y="84"/>
                    <a:pt x="138" y="84"/>
                  </a:cubicBezTo>
                  <a:cubicBezTo>
                    <a:pt x="139" y="83"/>
                    <a:pt x="139" y="82"/>
                    <a:pt x="140" y="82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91"/>
                    <a:pt x="148" y="91"/>
                    <a:pt x="148" y="91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39" y="88"/>
                    <a:pt x="137" y="89"/>
                    <a:pt x="136" y="90"/>
                  </a:cubicBezTo>
                  <a:cubicBezTo>
                    <a:pt x="134" y="91"/>
                    <a:pt x="133" y="91"/>
                    <a:pt x="131" y="91"/>
                  </a:cubicBezTo>
                  <a:cubicBezTo>
                    <a:pt x="130" y="91"/>
                    <a:pt x="128" y="91"/>
                    <a:pt x="127" y="89"/>
                  </a:cubicBezTo>
                  <a:cubicBezTo>
                    <a:pt x="126" y="88"/>
                    <a:pt x="126" y="87"/>
                    <a:pt x="126" y="84"/>
                  </a:cubicBezTo>
                  <a:lnTo>
                    <a:pt x="126" y="53"/>
                  </a:lnTo>
                  <a:close/>
                  <a:moveTo>
                    <a:pt x="98" y="62"/>
                  </a:moveTo>
                  <a:cubicBezTo>
                    <a:pt x="98" y="59"/>
                    <a:pt x="99" y="57"/>
                    <a:pt x="101" y="55"/>
                  </a:cubicBezTo>
                  <a:cubicBezTo>
                    <a:pt x="103" y="53"/>
                    <a:pt x="106" y="52"/>
                    <a:pt x="109" y="52"/>
                  </a:cubicBezTo>
                  <a:cubicBezTo>
                    <a:pt x="112" y="52"/>
                    <a:pt x="115" y="53"/>
                    <a:pt x="117" y="55"/>
                  </a:cubicBezTo>
                  <a:cubicBezTo>
                    <a:pt x="119" y="57"/>
                    <a:pt x="120" y="59"/>
                    <a:pt x="120" y="62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20" y="84"/>
                    <a:pt x="119" y="87"/>
                    <a:pt x="117" y="89"/>
                  </a:cubicBezTo>
                  <a:cubicBezTo>
                    <a:pt x="115" y="91"/>
                    <a:pt x="112" y="91"/>
                    <a:pt x="109" y="91"/>
                  </a:cubicBezTo>
                  <a:cubicBezTo>
                    <a:pt x="105" y="91"/>
                    <a:pt x="103" y="91"/>
                    <a:pt x="101" y="89"/>
                  </a:cubicBezTo>
                  <a:cubicBezTo>
                    <a:pt x="99" y="87"/>
                    <a:pt x="98" y="84"/>
                    <a:pt x="98" y="81"/>
                  </a:cubicBezTo>
                  <a:lnTo>
                    <a:pt x="98" y="62"/>
                  </a:lnTo>
                  <a:close/>
                  <a:moveTo>
                    <a:pt x="77" y="40"/>
                  </a:move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68" y="40"/>
                    <a:pt x="68" y="40"/>
                    <a:pt x="68" y="40"/>
                  </a:cubicBezTo>
                  <a:lnTo>
                    <a:pt x="77" y="40"/>
                  </a:lnTo>
                  <a:close/>
                  <a:moveTo>
                    <a:pt x="177" y="146"/>
                  </a:moveTo>
                  <a:cubicBezTo>
                    <a:pt x="177" y="160"/>
                    <a:pt x="166" y="171"/>
                    <a:pt x="152" y="171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54" y="171"/>
                    <a:pt x="43" y="160"/>
                    <a:pt x="43" y="146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3" y="113"/>
                    <a:pt x="54" y="102"/>
                    <a:pt x="68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6" y="102"/>
                    <a:pt x="177" y="113"/>
                    <a:pt x="177" y="127"/>
                  </a:cubicBezTo>
                  <a:lnTo>
                    <a:pt x="177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400" b="1">
                <a:latin typeface="Raleway" panose="020B0503030101060003" pitchFamily="34" charset="0"/>
              </a:endParaRPr>
            </a:p>
          </p:txBody>
        </p:sp>
        <p:sp>
          <p:nvSpPr>
            <p:cNvPr id="267" name="Freeform 16">
              <a:extLst>
                <a:ext uri="{FF2B5EF4-FFF2-40B4-BE49-F238E27FC236}">
                  <a16:creationId xmlns="" xmlns:a16="http://schemas.microsoft.com/office/drawing/2014/main" id="{48A6801B-F927-914D-8289-BF8C455519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1806" y="2016411"/>
              <a:ext cx="25648" cy="45972"/>
            </a:xfrm>
            <a:custGeom>
              <a:avLst/>
              <a:gdLst>
                <a:gd name="T0" fmla="*/ 10 w 20"/>
                <a:gd name="T1" fmla="*/ 0 h 36"/>
                <a:gd name="T2" fmla="*/ 3 w 20"/>
                <a:gd name="T3" fmla="*/ 3 h 36"/>
                <a:gd name="T4" fmla="*/ 0 w 20"/>
                <a:gd name="T5" fmla="*/ 10 h 36"/>
                <a:gd name="T6" fmla="*/ 0 w 20"/>
                <a:gd name="T7" fmla="*/ 25 h 36"/>
                <a:gd name="T8" fmla="*/ 2 w 20"/>
                <a:gd name="T9" fmla="*/ 33 h 36"/>
                <a:gd name="T10" fmla="*/ 9 w 20"/>
                <a:gd name="T11" fmla="*/ 36 h 36"/>
                <a:gd name="T12" fmla="*/ 17 w 20"/>
                <a:gd name="T13" fmla="*/ 33 h 36"/>
                <a:gd name="T14" fmla="*/ 20 w 20"/>
                <a:gd name="T15" fmla="*/ 25 h 36"/>
                <a:gd name="T16" fmla="*/ 20 w 20"/>
                <a:gd name="T17" fmla="*/ 23 h 36"/>
                <a:gd name="T18" fmla="*/ 13 w 20"/>
                <a:gd name="T19" fmla="*/ 23 h 36"/>
                <a:gd name="T20" fmla="*/ 13 w 20"/>
                <a:gd name="T21" fmla="*/ 25 h 36"/>
                <a:gd name="T22" fmla="*/ 12 w 20"/>
                <a:gd name="T23" fmla="*/ 29 h 36"/>
                <a:gd name="T24" fmla="*/ 10 w 20"/>
                <a:gd name="T25" fmla="*/ 30 h 36"/>
                <a:gd name="T26" fmla="*/ 7 w 20"/>
                <a:gd name="T27" fmla="*/ 29 h 36"/>
                <a:gd name="T28" fmla="*/ 7 w 20"/>
                <a:gd name="T29" fmla="*/ 25 h 36"/>
                <a:gd name="T30" fmla="*/ 7 w 20"/>
                <a:gd name="T31" fmla="*/ 19 h 36"/>
                <a:gd name="T32" fmla="*/ 20 w 20"/>
                <a:gd name="T33" fmla="*/ 19 h 36"/>
                <a:gd name="T34" fmla="*/ 20 w 20"/>
                <a:gd name="T35" fmla="*/ 10 h 36"/>
                <a:gd name="T36" fmla="*/ 17 w 20"/>
                <a:gd name="T37" fmla="*/ 3 h 36"/>
                <a:gd name="T38" fmla="*/ 10 w 20"/>
                <a:gd name="T39" fmla="*/ 0 h 36"/>
                <a:gd name="T40" fmla="*/ 13 w 20"/>
                <a:gd name="T41" fmla="*/ 13 h 36"/>
                <a:gd name="T42" fmla="*/ 7 w 20"/>
                <a:gd name="T43" fmla="*/ 13 h 36"/>
                <a:gd name="T44" fmla="*/ 7 w 20"/>
                <a:gd name="T45" fmla="*/ 10 h 36"/>
                <a:gd name="T46" fmla="*/ 7 w 20"/>
                <a:gd name="T47" fmla="*/ 7 h 36"/>
                <a:gd name="T48" fmla="*/ 10 w 20"/>
                <a:gd name="T49" fmla="*/ 6 h 36"/>
                <a:gd name="T50" fmla="*/ 12 w 20"/>
                <a:gd name="T51" fmla="*/ 7 h 36"/>
                <a:gd name="T52" fmla="*/ 13 w 20"/>
                <a:gd name="T53" fmla="*/ 10 h 36"/>
                <a:gd name="T54" fmla="*/ 13 w 20"/>
                <a:gd name="T55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36">
                  <a:moveTo>
                    <a:pt x="10" y="0"/>
                  </a:move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8"/>
                    <a:pt x="1" y="31"/>
                    <a:pt x="2" y="33"/>
                  </a:cubicBezTo>
                  <a:cubicBezTo>
                    <a:pt x="4" y="35"/>
                    <a:pt x="6" y="36"/>
                    <a:pt x="9" y="36"/>
                  </a:cubicBezTo>
                  <a:cubicBezTo>
                    <a:pt x="13" y="36"/>
                    <a:pt x="15" y="35"/>
                    <a:pt x="17" y="33"/>
                  </a:cubicBezTo>
                  <a:cubicBezTo>
                    <a:pt x="19" y="31"/>
                    <a:pt x="20" y="29"/>
                    <a:pt x="20" y="25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7"/>
                    <a:pt x="12" y="28"/>
                    <a:pt x="12" y="29"/>
                  </a:cubicBezTo>
                  <a:cubicBezTo>
                    <a:pt x="11" y="29"/>
                    <a:pt x="11" y="30"/>
                    <a:pt x="10" y="30"/>
                  </a:cubicBezTo>
                  <a:cubicBezTo>
                    <a:pt x="8" y="30"/>
                    <a:pt x="8" y="29"/>
                    <a:pt x="7" y="29"/>
                  </a:cubicBezTo>
                  <a:cubicBezTo>
                    <a:pt x="7" y="28"/>
                    <a:pt x="7" y="27"/>
                    <a:pt x="7" y="25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7"/>
                    <a:pt x="19" y="4"/>
                    <a:pt x="17" y="3"/>
                  </a:cubicBezTo>
                  <a:cubicBezTo>
                    <a:pt x="15" y="1"/>
                    <a:pt x="13" y="0"/>
                    <a:pt x="10" y="0"/>
                  </a:cubicBezTo>
                  <a:close/>
                  <a:moveTo>
                    <a:pt x="13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8" y="6"/>
                    <a:pt x="9" y="6"/>
                    <a:pt x="10" y="6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12" y="8"/>
                    <a:pt x="13" y="9"/>
                    <a:pt x="13" y="10"/>
                  </a:cubicBezTo>
                  <a:lnTo>
                    <a:pt x="13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400" b="1">
                <a:latin typeface="Raleway" panose="020B0503030101060003" pitchFamily="34" charset="0"/>
              </a:endParaRPr>
            </a:p>
          </p:txBody>
        </p:sp>
        <p:sp>
          <p:nvSpPr>
            <p:cNvPr id="268" name="Freeform 20">
              <a:extLst>
                <a:ext uri="{FF2B5EF4-FFF2-40B4-BE49-F238E27FC236}">
                  <a16:creationId xmlns="" xmlns:a16="http://schemas.microsoft.com/office/drawing/2014/main" id="{059B38C6-CA23-564E-970F-6CF1E3A1A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5103" y="1558871"/>
              <a:ext cx="262539" cy="213868"/>
            </a:xfrm>
            <a:custGeom>
              <a:avLst/>
              <a:gdLst>
                <a:gd name="T0" fmla="*/ 280 w 280"/>
                <a:gd name="T1" fmla="*/ 27 h 228"/>
                <a:gd name="T2" fmla="*/ 247 w 280"/>
                <a:gd name="T3" fmla="*/ 36 h 228"/>
                <a:gd name="T4" fmla="*/ 272 w 280"/>
                <a:gd name="T5" fmla="*/ 5 h 228"/>
                <a:gd name="T6" fmla="*/ 236 w 280"/>
                <a:gd name="T7" fmla="*/ 19 h 228"/>
                <a:gd name="T8" fmla="*/ 194 w 280"/>
                <a:gd name="T9" fmla="*/ 0 h 228"/>
                <a:gd name="T10" fmla="*/ 136 w 280"/>
                <a:gd name="T11" fmla="*/ 58 h 228"/>
                <a:gd name="T12" fmla="*/ 138 w 280"/>
                <a:gd name="T13" fmla="*/ 71 h 228"/>
                <a:gd name="T14" fmla="*/ 19 w 280"/>
                <a:gd name="T15" fmla="*/ 11 h 228"/>
                <a:gd name="T16" fmla="*/ 12 w 280"/>
                <a:gd name="T17" fmla="*/ 40 h 228"/>
                <a:gd name="T18" fmla="*/ 37 w 280"/>
                <a:gd name="T19" fmla="*/ 88 h 228"/>
                <a:gd name="T20" fmla="*/ 11 w 280"/>
                <a:gd name="T21" fmla="*/ 80 h 228"/>
                <a:gd name="T22" fmla="*/ 11 w 280"/>
                <a:gd name="T23" fmla="*/ 81 h 228"/>
                <a:gd name="T24" fmla="*/ 57 w 280"/>
                <a:gd name="T25" fmla="*/ 138 h 228"/>
                <a:gd name="T26" fmla="*/ 42 w 280"/>
                <a:gd name="T27" fmla="*/ 140 h 228"/>
                <a:gd name="T28" fmla="*/ 31 w 280"/>
                <a:gd name="T29" fmla="*/ 139 h 228"/>
                <a:gd name="T30" fmla="*/ 85 w 280"/>
                <a:gd name="T31" fmla="*/ 178 h 228"/>
                <a:gd name="T32" fmla="*/ 14 w 280"/>
                <a:gd name="T33" fmla="*/ 203 h 228"/>
                <a:gd name="T34" fmla="*/ 0 w 280"/>
                <a:gd name="T35" fmla="*/ 202 h 228"/>
                <a:gd name="T36" fmla="*/ 88 w 280"/>
                <a:gd name="T37" fmla="*/ 228 h 228"/>
                <a:gd name="T38" fmla="*/ 251 w 280"/>
                <a:gd name="T39" fmla="*/ 65 h 228"/>
                <a:gd name="T40" fmla="*/ 251 w 280"/>
                <a:gd name="T41" fmla="*/ 57 h 228"/>
                <a:gd name="T42" fmla="*/ 280 w 280"/>
                <a:gd name="T43" fmla="*/ 2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0" h="228">
                  <a:moveTo>
                    <a:pt x="280" y="27"/>
                  </a:moveTo>
                  <a:cubicBezTo>
                    <a:pt x="270" y="32"/>
                    <a:pt x="259" y="35"/>
                    <a:pt x="247" y="36"/>
                  </a:cubicBezTo>
                  <a:cubicBezTo>
                    <a:pt x="259" y="29"/>
                    <a:pt x="268" y="18"/>
                    <a:pt x="272" y="5"/>
                  </a:cubicBezTo>
                  <a:cubicBezTo>
                    <a:pt x="261" y="11"/>
                    <a:pt x="249" y="16"/>
                    <a:pt x="236" y="19"/>
                  </a:cubicBezTo>
                  <a:cubicBezTo>
                    <a:pt x="225" y="7"/>
                    <a:pt x="210" y="0"/>
                    <a:pt x="194" y="0"/>
                  </a:cubicBezTo>
                  <a:cubicBezTo>
                    <a:pt x="162" y="0"/>
                    <a:pt x="136" y="26"/>
                    <a:pt x="136" y="58"/>
                  </a:cubicBezTo>
                  <a:cubicBezTo>
                    <a:pt x="136" y="62"/>
                    <a:pt x="137" y="67"/>
                    <a:pt x="138" y="71"/>
                  </a:cubicBezTo>
                  <a:cubicBezTo>
                    <a:pt x="90" y="69"/>
                    <a:pt x="48" y="46"/>
                    <a:pt x="19" y="11"/>
                  </a:cubicBezTo>
                  <a:cubicBezTo>
                    <a:pt x="14" y="19"/>
                    <a:pt x="12" y="29"/>
                    <a:pt x="12" y="40"/>
                  </a:cubicBezTo>
                  <a:cubicBezTo>
                    <a:pt x="12" y="60"/>
                    <a:pt x="22" y="77"/>
                    <a:pt x="37" y="88"/>
                  </a:cubicBezTo>
                  <a:cubicBezTo>
                    <a:pt x="28" y="87"/>
                    <a:pt x="19" y="85"/>
                    <a:pt x="11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109"/>
                    <a:pt x="31" y="132"/>
                    <a:pt x="57" y="138"/>
                  </a:cubicBezTo>
                  <a:cubicBezTo>
                    <a:pt x="52" y="139"/>
                    <a:pt x="47" y="140"/>
                    <a:pt x="42" y="140"/>
                  </a:cubicBezTo>
                  <a:cubicBezTo>
                    <a:pt x="38" y="140"/>
                    <a:pt x="35" y="139"/>
                    <a:pt x="31" y="139"/>
                  </a:cubicBezTo>
                  <a:cubicBezTo>
                    <a:pt x="39" y="161"/>
                    <a:pt x="60" y="178"/>
                    <a:pt x="85" y="178"/>
                  </a:cubicBezTo>
                  <a:cubicBezTo>
                    <a:pt x="65" y="194"/>
                    <a:pt x="40" y="203"/>
                    <a:pt x="14" y="203"/>
                  </a:cubicBezTo>
                  <a:cubicBezTo>
                    <a:pt x="9" y="203"/>
                    <a:pt x="4" y="203"/>
                    <a:pt x="0" y="202"/>
                  </a:cubicBezTo>
                  <a:cubicBezTo>
                    <a:pt x="25" y="219"/>
                    <a:pt x="55" y="228"/>
                    <a:pt x="88" y="228"/>
                  </a:cubicBezTo>
                  <a:cubicBezTo>
                    <a:pt x="194" y="228"/>
                    <a:pt x="251" y="140"/>
                    <a:pt x="251" y="65"/>
                  </a:cubicBezTo>
                  <a:cubicBezTo>
                    <a:pt x="251" y="62"/>
                    <a:pt x="251" y="60"/>
                    <a:pt x="251" y="57"/>
                  </a:cubicBezTo>
                  <a:cubicBezTo>
                    <a:pt x="263" y="49"/>
                    <a:pt x="272" y="39"/>
                    <a:pt x="28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2400" b="1">
                <a:latin typeface="Raleway" panose="020B0503030101060003" pitchFamily="34" charset="0"/>
              </a:endParaRPr>
            </a:p>
          </p:txBody>
        </p:sp>
      </p:grpSp>
      <p:sp>
        <p:nvSpPr>
          <p:cNvPr id="269" name="Metin kutusu 268">
            <a:extLst>
              <a:ext uri="{FF2B5EF4-FFF2-40B4-BE49-F238E27FC236}">
                <a16:creationId xmlns="" xmlns:a16="http://schemas.microsoft.com/office/drawing/2014/main" id="{BEACA70F-4ACE-3048-8F90-BACFA173DBA4}"/>
              </a:ext>
            </a:extLst>
          </p:cNvPr>
          <p:cNvSpPr txBox="1"/>
          <p:nvPr/>
        </p:nvSpPr>
        <p:spPr>
          <a:xfrm>
            <a:off x="8003985" y="2243832"/>
            <a:ext cx="1949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>
                <a:latin typeface="Helvetica" pitchFamily="2" charset="0"/>
              </a:rPr>
              <a:t>Dijital medya</a:t>
            </a:r>
          </a:p>
        </p:txBody>
      </p:sp>
    </p:spTree>
    <p:extLst>
      <p:ext uri="{BB962C8B-B14F-4D97-AF65-F5344CB8AC3E}">
        <p14:creationId xmlns:p14="http://schemas.microsoft.com/office/powerpoint/2010/main" val="3888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="" xmlns:a16="http://schemas.microsoft.com/office/drawing/2014/main" id="{A3826EAA-CE44-DE47-BB5F-22D5E356E4DD}"/>
              </a:ext>
            </a:extLst>
          </p:cNvPr>
          <p:cNvSpPr txBox="1"/>
          <p:nvPr/>
        </p:nvSpPr>
        <p:spPr>
          <a:xfrm>
            <a:off x="2700415" y="2255940"/>
            <a:ext cx="67912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b="1" dirty="0">
                <a:latin typeface="Helvetica" pitchFamily="2" charset="0"/>
              </a:rPr>
              <a:t>Sosyal medya ve E-Ticaret </a:t>
            </a:r>
          </a:p>
          <a:p>
            <a:pPr algn="ctr"/>
            <a:r>
              <a:rPr lang="tr-TR" sz="4000" b="1" dirty="0">
                <a:latin typeface="Helvetica" pitchFamily="2" charset="0"/>
              </a:rPr>
              <a:t>ilişkisi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4047344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1A4F8A42-ADDF-724E-A256-5D43D76DAC63}"/>
              </a:ext>
            </a:extLst>
          </p:cNvPr>
          <p:cNvSpPr txBox="1"/>
          <p:nvPr/>
        </p:nvSpPr>
        <p:spPr>
          <a:xfrm rot="744763">
            <a:off x="10599708" y="4096088"/>
            <a:ext cx="63921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800" dirty="0">
                <a:solidFill>
                  <a:srgbClr val="C00000"/>
                </a:solidFill>
              </a:rPr>
              <a:t>₺</a:t>
            </a:r>
            <a:endParaRPr lang="tr-TR" sz="11800" dirty="0">
              <a:solidFill>
                <a:srgbClr val="C00000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0648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cxnSp>
        <p:nvCxnSpPr>
          <p:cNvPr id="14" name="Düz Bağlayıcı 13">
            <a:extLst>
              <a:ext uri="{FF2B5EF4-FFF2-40B4-BE49-F238E27FC236}">
                <a16:creationId xmlns="" xmlns:a16="http://schemas.microsoft.com/office/drawing/2014/main" id="{EB1E74D5-029C-CD43-B94F-CDBC34FF0A3A}"/>
              </a:ext>
            </a:extLst>
          </p:cNvPr>
          <p:cNvCxnSpPr/>
          <p:nvPr/>
        </p:nvCxnSpPr>
        <p:spPr>
          <a:xfrm>
            <a:off x="5567680" y="432816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="" xmlns:a16="http://schemas.microsoft.com/office/drawing/2014/main" id="{8BBE6A30-7805-F44A-9872-0253923578B5}"/>
              </a:ext>
            </a:extLst>
          </p:cNvPr>
          <p:cNvCxnSpPr/>
          <p:nvPr/>
        </p:nvCxnSpPr>
        <p:spPr>
          <a:xfrm>
            <a:off x="5608320" y="434848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65B71E58-42CC-5940-AA40-A4AEC57171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760" y="556836"/>
            <a:ext cx="6520479" cy="4681370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C921B24B-8FF5-564F-BF90-064F3A5E6EE8}"/>
              </a:ext>
            </a:extLst>
          </p:cNvPr>
          <p:cNvSpPr/>
          <p:nvPr/>
        </p:nvSpPr>
        <p:spPr>
          <a:xfrm>
            <a:off x="6377383" y="5323520"/>
            <a:ext cx="30700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>
                <a:latin typeface="Helvetica" pitchFamily="2" charset="0"/>
              </a:rPr>
              <a:t>Kaynak: </a:t>
            </a:r>
            <a:r>
              <a:rPr lang="tr-TR" sz="1400" dirty="0" err="1">
                <a:latin typeface="Helvetica" pitchFamily="2" charset="0"/>
              </a:rPr>
              <a:t>https</a:t>
            </a:r>
            <a:r>
              <a:rPr lang="tr-TR" sz="1400" dirty="0">
                <a:latin typeface="Helvetica" pitchFamily="2" charset="0"/>
              </a:rPr>
              <a:t>://</a:t>
            </a:r>
            <a:r>
              <a:rPr lang="tr-TR" sz="1400" dirty="0" err="1">
                <a:latin typeface="Helvetica" pitchFamily="2" charset="0"/>
              </a:rPr>
              <a:t>ecommercenews.eu</a:t>
            </a:r>
            <a:r>
              <a:rPr lang="tr-TR" sz="1400" dirty="0">
                <a:latin typeface="Helvetica" pitchFamily="2" charset="0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7766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cxnSp>
        <p:nvCxnSpPr>
          <p:cNvPr id="14" name="Düz Bağlayıcı 13">
            <a:extLst>
              <a:ext uri="{FF2B5EF4-FFF2-40B4-BE49-F238E27FC236}">
                <a16:creationId xmlns="" xmlns:a16="http://schemas.microsoft.com/office/drawing/2014/main" id="{EB1E74D5-029C-CD43-B94F-CDBC34FF0A3A}"/>
              </a:ext>
            </a:extLst>
          </p:cNvPr>
          <p:cNvCxnSpPr/>
          <p:nvPr/>
        </p:nvCxnSpPr>
        <p:spPr>
          <a:xfrm>
            <a:off x="5567680" y="432816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="" xmlns:a16="http://schemas.microsoft.com/office/drawing/2014/main" id="{8BBE6A30-7805-F44A-9872-0253923578B5}"/>
              </a:ext>
            </a:extLst>
          </p:cNvPr>
          <p:cNvCxnSpPr/>
          <p:nvPr/>
        </p:nvCxnSpPr>
        <p:spPr>
          <a:xfrm>
            <a:off x="5608320" y="434848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C921B24B-8FF5-564F-BF90-064F3A5E6EE8}"/>
              </a:ext>
            </a:extLst>
          </p:cNvPr>
          <p:cNvSpPr/>
          <p:nvPr/>
        </p:nvSpPr>
        <p:spPr>
          <a:xfrm>
            <a:off x="5657123" y="5323520"/>
            <a:ext cx="30700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>
                <a:latin typeface="Helvetica" pitchFamily="2" charset="0"/>
              </a:rPr>
              <a:t>Kaynak: </a:t>
            </a:r>
            <a:r>
              <a:rPr lang="tr-TR" sz="1400" dirty="0" err="1">
                <a:latin typeface="Helvetica" pitchFamily="2" charset="0"/>
              </a:rPr>
              <a:t>https</a:t>
            </a:r>
            <a:r>
              <a:rPr lang="tr-TR" sz="1400" dirty="0">
                <a:latin typeface="Helvetica" pitchFamily="2" charset="0"/>
              </a:rPr>
              <a:t>://</a:t>
            </a:r>
            <a:r>
              <a:rPr lang="tr-TR" sz="1400" dirty="0" err="1">
                <a:latin typeface="Helvetica" pitchFamily="2" charset="0"/>
              </a:rPr>
              <a:t>ecommercenews.eu</a:t>
            </a:r>
            <a:r>
              <a:rPr lang="tr-TR" sz="1400" dirty="0">
                <a:latin typeface="Helvetica" pitchFamily="2" charset="0"/>
              </a:rPr>
              <a:t>/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F5CF489F-AA58-5640-A64C-60E406E153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611" y="564351"/>
            <a:ext cx="5501416" cy="468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5022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1A4F8A42-ADDF-724E-A256-5D43D76DAC63}"/>
              </a:ext>
            </a:extLst>
          </p:cNvPr>
          <p:cNvSpPr txBox="1"/>
          <p:nvPr/>
        </p:nvSpPr>
        <p:spPr>
          <a:xfrm rot="744763">
            <a:off x="10599708" y="4096088"/>
            <a:ext cx="63921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800" dirty="0">
                <a:solidFill>
                  <a:srgbClr val="C00000"/>
                </a:solidFill>
              </a:rPr>
              <a:t>₺</a:t>
            </a:r>
            <a:endParaRPr lang="tr-TR" sz="11800" dirty="0">
              <a:solidFill>
                <a:srgbClr val="C00000"/>
              </a:solidFill>
              <a:latin typeface="Helvetica" pitchFamily="2" charset="0"/>
            </a:endParaRP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2ECD75D4-82C0-3946-AA42-DFC96FBBA348}"/>
              </a:ext>
            </a:extLst>
          </p:cNvPr>
          <p:cNvSpPr txBox="1"/>
          <p:nvPr/>
        </p:nvSpPr>
        <p:spPr>
          <a:xfrm>
            <a:off x="2182672" y="1454225"/>
            <a:ext cx="702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atin typeface="Helvetica" pitchFamily="2" charset="0"/>
              </a:rPr>
              <a:t>Çok sayıda kişiye kolay erişim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2DD1659C-AB8D-3F45-A707-BF4A97E071BC}"/>
              </a:ext>
            </a:extLst>
          </p:cNvPr>
          <p:cNvSpPr txBox="1"/>
          <p:nvPr/>
        </p:nvSpPr>
        <p:spPr>
          <a:xfrm>
            <a:off x="2114092" y="2249588"/>
            <a:ext cx="7615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atin typeface="Helvetica" pitchFamily="2" charset="0"/>
              </a:rPr>
              <a:t>Düşük maliyetler ile etkili tanıtım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="" xmlns:a16="http://schemas.microsoft.com/office/drawing/2014/main" id="{2933B91B-D737-794B-99E0-3DC3DEE7521A}"/>
              </a:ext>
            </a:extLst>
          </p:cNvPr>
          <p:cNvSpPr txBox="1"/>
          <p:nvPr/>
        </p:nvSpPr>
        <p:spPr>
          <a:xfrm>
            <a:off x="2182672" y="3044951"/>
            <a:ext cx="55356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atin typeface="Helvetica" pitchFamily="2" charset="0"/>
              </a:rPr>
              <a:t>Müşteri ile kolay iletişim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="" xmlns:a16="http://schemas.microsoft.com/office/drawing/2014/main" id="{2216D442-1505-254F-9AE3-027EF1DC8E6D}"/>
              </a:ext>
            </a:extLst>
          </p:cNvPr>
          <p:cNvSpPr txBox="1"/>
          <p:nvPr/>
        </p:nvSpPr>
        <p:spPr>
          <a:xfrm>
            <a:off x="2091232" y="3840315"/>
            <a:ext cx="7295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atin typeface="Helvetica" pitchFamily="2" charset="0"/>
              </a:rPr>
              <a:t>Küresel pazarlara kolay ulaşım </a:t>
            </a:r>
          </a:p>
        </p:txBody>
      </p:sp>
    </p:spTree>
    <p:extLst>
      <p:ext uri="{BB962C8B-B14F-4D97-AF65-F5344CB8AC3E}">
        <p14:creationId xmlns:p14="http://schemas.microsoft.com/office/powerpoint/2010/main" val="32142356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cxnSp>
        <p:nvCxnSpPr>
          <p:cNvPr id="14" name="Düz Bağlayıcı 13">
            <a:extLst>
              <a:ext uri="{FF2B5EF4-FFF2-40B4-BE49-F238E27FC236}">
                <a16:creationId xmlns="" xmlns:a16="http://schemas.microsoft.com/office/drawing/2014/main" id="{EB1E74D5-029C-CD43-B94F-CDBC34FF0A3A}"/>
              </a:ext>
            </a:extLst>
          </p:cNvPr>
          <p:cNvCxnSpPr/>
          <p:nvPr/>
        </p:nvCxnSpPr>
        <p:spPr>
          <a:xfrm>
            <a:off x="5567680" y="432816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="" xmlns:a16="http://schemas.microsoft.com/office/drawing/2014/main" id="{8BBE6A30-7805-F44A-9872-0253923578B5}"/>
              </a:ext>
            </a:extLst>
          </p:cNvPr>
          <p:cNvCxnSpPr/>
          <p:nvPr/>
        </p:nvCxnSpPr>
        <p:spPr>
          <a:xfrm>
            <a:off x="5608320" y="434848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80968F05-E721-884E-B031-252814412B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123" y="477168"/>
            <a:ext cx="8541354" cy="4841029"/>
          </a:xfrm>
          <a:prstGeom prst="rect">
            <a:avLst/>
          </a:prstGeom>
        </p:spPr>
      </p:pic>
      <p:sp>
        <p:nvSpPr>
          <p:cNvPr id="11" name="Sağ Ok 10">
            <a:extLst>
              <a:ext uri="{FF2B5EF4-FFF2-40B4-BE49-F238E27FC236}">
                <a16:creationId xmlns="" xmlns:a16="http://schemas.microsoft.com/office/drawing/2014/main" id="{79C8D685-B1B4-374E-B921-D06F8CEFAEF5}"/>
              </a:ext>
            </a:extLst>
          </p:cNvPr>
          <p:cNvSpPr/>
          <p:nvPr/>
        </p:nvSpPr>
        <p:spPr>
          <a:xfrm>
            <a:off x="1688110" y="1926672"/>
            <a:ext cx="457200" cy="144966"/>
          </a:xfrm>
          <a:prstGeom prst="right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>
            <a:extLst>
              <a:ext uri="{FF2B5EF4-FFF2-40B4-BE49-F238E27FC236}">
                <a16:creationId xmlns="" xmlns:a16="http://schemas.microsoft.com/office/drawing/2014/main" id="{AB1F3F71-EA44-C64B-A67D-CA3540643F42}"/>
              </a:ext>
            </a:extLst>
          </p:cNvPr>
          <p:cNvSpPr/>
          <p:nvPr/>
        </p:nvSpPr>
        <p:spPr>
          <a:xfrm>
            <a:off x="1688110" y="3216377"/>
            <a:ext cx="457200" cy="144966"/>
          </a:xfrm>
          <a:prstGeom prst="right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924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cxnSp>
        <p:nvCxnSpPr>
          <p:cNvPr id="14" name="Düz Bağlayıcı 13">
            <a:extLst>
              <a:ext uri="{FF2B5EF4-FFF2-40B4-BE49-F238E27FC236}">
                <a16:creationId xmlns="" xmlns:a16="http://schemas.microsoft.com/office/drawing/2014/main" id="{EB1E74D5-029C-CD43-B94F-CDBC34FF0A3A}"/>
              </a:ext>
            </a:extLst>
          </p:cNvPr>
          <p:cNvCxnSpPr/>
          <p:nvPr/>
        </p:nvCxnSpPr>
        <p:spPr>
          <a:xfrm>
            <a:off x="5567680" y="432816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="" xmlns:a16="http://schemas.microsoft.com/office/drawing/2014/main" id="{8BBE6A30-7805-F44A-9872-0253923578B5}"/>
              </a:ext>
            </a:extLst>
          </p:cNvPr>
          <p:cNvCxnSpPr/>
          <p:nvPr/>
        </p:nvCxnSpPr>
        <p:spPr>
          <a:xfrm>
            <a:off x="5608320" y="434848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707625C2-71FA-7F4E-BECB-9983B7F8E0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368" y="485428"/>
            <a:ext cx="8487263" cy="4832769"/>
          </a:xfrm>
          <a:prstGeom prst="rect">
            <a:avLst/>
          </a:prstGeom>
        </p:spPr>
      </p:pic>
      <p:sp>
        <p:nvSpPr>
          <p:cNvPr id="11" name="Sağ Ok 10">
            <a:extLst>
              <a:ext uri="{FF2B5EF4-FFF2-40B4-BE49-F238E27FC236}">
                <a16:creationId xmlns="" xmlns:a16="http://schemas.microsoft.com/office/drawing/2014/main" id="{79C8D685-B1B4-374E-B921-D06F8CEFAEF5}"/>
              </a:ext>
            </a:extLst>
          </p:cNvPr>
          <p:cNvSpPr/>
          <p:nvPr/>
        </p:nvSpPr>
        <p:spPr>
          <a:xfrm>
            <a:off x="1669947" y="1919812"/>
            <a:ext cx="457200" cy="144966"/>
          </a:xfrm>
          <a:prstGeom prst="right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953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cxnSp>
        <p:nvCxnSpPr>
          <p:cNvPr id="14" name="Düz Bağlayıcı 13">
            <a:extLst>
              <a:ext uri="{FF2B5EF4-FFF2-40B4-BE49-F238E27FC236}">
                <a16:creationId xmlns="" xmlns:a16="http://schemas.microsoft.com/office/drawing/2014/main" id="{EB1E74D5-029C-CD43-B94F-CDBC34FF0A3A}"/>
              </a:ext>
            </a:extLst>
          </p:cNvPr>
          <p:cNvCxnSpPr/>
          <p:nvPr/>
        </p:nvCxnSpPr>
        <p:spPr>
          <a:xfrm>
            <a:off x="5567680" y="432816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="" xmlns:a16="http://schemas.microsoft.com/office/drawing/2014/main" id="{8BBE6A30-7805-F44A-9872-0253923578B5}"/>
              </a:ext>
            </a:extLst>
          </p:cNvPr>
          <p:cNvCxnSpPr/>
          <p:nvPr/>
        </p:nvCxnSpPr>
        <p:spPr>
          <a:xfrm>
            <a:off x="5608320" y="434848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FEE5EA3A-33F6-D246-B47C-3842325198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680" y="511260"/>
            <a:ext cx="8431657" cy="475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1314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="" xmlns:a16="http://schemas.microsoft.com/office/drawing/2014/main" id="{A3826EAA-CE44-DE47-BB5F-22D5E356E4DD}"/>
              </a:ext>
            </a:extLst>
          </p:cNvPr>
          <p:cNvSpPr txBox="1"/>
          <p:nvPr/>
        </p:nvSpPr>
        <p:spPr>
          <a:xfrm>
            <a:off x="3008483" y="2255940"/>
            <a:ext cx="61750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b="1" dirty="0">
                <a:latin typeface="Helvetica" pitchFamily="2" charset="0"/>
              </a:rPr>
              <a:t>Sosyal medya reklamları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4047344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9" name="Freeform 145">
            <a:extLst>
              <a:ext uri="{FF2B5EF4-FFF2-40B4-BE49-F238E27FC236}">
                <a16:creationId xmlns="" xmlns:a16="http://schemas.microsoft.com/office/drawing/2014/main" id="{217CF29C-F011-AF42-8ADD-FDCCF64459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0356" y="4669023"/>
            <a:ext cx="962274" cy="962274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3143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1908352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9" name="Freeform 145">
            <a:extLst>
              <a:ext uri="{FF2B5EF4-FFF2-40B4-BE49-F238E27FC236}">
                <a16:creationId xmlns="" xmlns:a16="http://schemas.microsoft.com/office/drawing/2014/main" id="{217CF29C-F011-AF42-8ADD-FDCCF64459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0356" y="4669023"/>
            <a:ext cx="962274" cy="962274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>
              <a:solidFill>
                <a:srgbClr val="C00000"/>
              </a:solidFill>
            </a:endParaRPr>
          </a:p>
        </p:txBody>
      </p:sp>
      <p:grpSp>
        <p:nvGrpSpPr>
          <p:cNvPr id="3" name="Grup 2">
            <a:extLst>
              <a:ext uri="{FF2B5EF4-FFF2-40B4-BE49-F238E27FC236}">
                <a16:creationId xmlns="" xmlns:a16="http://schemas.microsoft.com/office/drawing/2014/main" id="{3224F029-36B9-5C48-B025-EDD5B10A4E80}"/>
              </a:ext>
            </a:extLst>
          </p:cNvPr>
          <p:cNvGrpSpPr/>
          <p:nvPr/>
        </p:nvGrpSpPr>
        <p:grpSpPr>
          <a:xfrm>
            <a:off x="3076519" y="1130734"/>
            <a:ext cx="6038961" cy="3538289"/>
            <a:chOff x="3484290" y="1130734"/>
            <a:chExt cx="6038961" cy="3538289"/>
          </a:xfrm>
        </p:grpSpPr>
        <p:sp>
          <p:nvSpPr>
            <p:cNvPr id="10" name="Metin kutusu 9">
              <a:extLst>
                <a:ext uri="{FF2B5EF4-FFF2-40B4-BE49-F238E27FC236}">
                  <a16:creationId xmlns="" xmlns:a16="http://schemas.microsoft.com/office/drawing/2014/main" id="{ED62FFC2-8DBB-3744-B263-2B54E2C2360C}"/>
                </a:ext>
              </a:extLst>
            </p:cNvPr>
            <p:cNvSpPr txBox="1"/>
            <p:nvPr/>
          </p:nvSpPr>
          <p:spPr>
            <a:xfrm>
              <a:off x="3484290" y="1130734"/>
              <a:ext cx="36708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000" dirty="0">
                  <a:latin typeface="Helvetica" pitchFamily="2" charset="0"/>
                </a:rPr>
                <a:t>Marka bilinirliği</a:t>
              </a:r>
            </a:p>
          </p:txBody>
        </p:sp>
        <p:sp>
          <p:nvSpPr>
            <p:cNvPr id="12" name="Metin kutusu 11">
              <a:extLst>
                <a:ext uri="{FF2B5EF4-FFF2-40B4-BE49-F238E27FC236}">
                  <a16:creationId xmlns="" xmlns:a16="http://schemas.microsoft.com/office/drawing/2014/main" id="{2A6EE884-469F-AD45-9709-2F7D53AADD2A}"/>
                </a:ext>
              </a:extLst>
            </p:cNvPr>
            <p:cNvSpPr txBox="1"/>
            <p:nvPr/>
          </p:nvSpPr>
          <p:spPr>
            <a:xfrm>
              <a:off x="3497542" y="1838335"/>
              <a:ext cx="602570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000" dirty="0">
                  <a:latin typeface="Helvetica" pitchFamily="2" charset="0"/>
                </a:rPr>
                <a:t>Yüksek dönüşüm oranları</a:t>
              </a:r>
            </a:p>
          </p:txBody>
        </p:sp>
        <p:sp>
          <p:nvSpPr>
            <p:cNvPr id="14" name="Metin kutusu 13">
              <a:extLst>
                <a:ext uri="{FF2B5EF4-FFF2-40B4-BE49-F238E27FC236}">
                  <a16:creationId xmlns="" xmlns:a16="http://schemas.microsoft.com/office/drawing/2014/main" id="{23703D87-54DD-AC41-B10E-5F080D9CAA17}"/>
                </a:ext>
              </a:extLst>
            </p:cNvPr>
            <p:cNvSpPr txBox="1"/>
            <p:nvPr/>
          </p:nvSpPr>
          <p:spPr>
            <a:xfrm>
              <a:off x="3537298" y="2545936"/>
              <a:ext cx="39454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000" dirty="0">
                  <a:latin typeface="Helvetica" pitchFamily="2" charset="0"/>
                </a:rPr>
                <a:t>Düşük maliyetler</a:t>
              </a:r>
            </a:p>
          </p:txBody>
        </p:sp>
        <p:sp>
          <p:nvSpPr>
            <p:cNvPr id="16" name="Metin kutusu 15">
              <a:extLst>
                <a:ext uri="{FF2B5EF4-FFF2-40B4-BE49-F238E27FC236}">
                  <a16:creationId xmlns="" xmlns:a16="http://schemas.microsoft.com/office/drawing/2014/main" id="{F5FF7D03-2809-614F-BC87-F2B14586A9DB}"/>
                </a:ext>
              </a:extLst>
            </p:cNvPr>
            <p:cNvSpPr txBox="1"/>
            <p:nvPr/>
          </p:nvSpPr>
          <p:spPr>
            <a:xfrm>
              <a:off x="3537298" y="3253537"/>
              <a:ext cx="41684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000" dirty="0">
                  <a:latin typeface="Helvetica" pitchFamily="2" charset="0"/>
                </a:rPr>
                <a:t>Hedef kitle analizi</a:t>
              </a:r>
            </a:p>
          </p:txBody>
        </p:sp>
        <p:sp>
          <p:nvSpPr>
            <p:cNvPr id="17" name="Metin kutusu 16">
              <a:extLst>
                <a:ext uri="{FF2B5EF4-FFF2-40B4-BE49-F238E27FC236}">
                  <a16:creationId xmlns="" xmlns:a16="http://schemas.microsoft.com/office/drawing/2014/main" id="{B4F195EF-03FB-C24D-AA80-ED0108F68C78}"/>
                </a:ext>
              </a:extLst>
            </p:cNvPr>
            <p:cNvSpPr txBox="1"/>
            <p:nvPr/>
          </p:nvSpPr>
          <p:spPr>
            <a:xfrm>
              <a:off x="3537298" y="3961137"/>
              <a:ext cx="46057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000" dirty="0">
                  <a:latin typeface="Helvetica" pitchFamily="2" charset="0"/>
                </a:rPr>
                <a:t>Ölçümleme araçları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52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cxnSp>
        <p:nvCxnSpPr>
          <p:cNvPr id="14" name="Düz Bağlayıcı 13">
            <a:extLst>
              <a:ext uri="{FF2B5EF4-FFF2-40B4-BE49-F238E27FC236}">
                <a16:creationId xmlns="" xmlns:a16="http://schemas.microsoft.com/office/drawing/2014/main" id="{EB1E74D5-029C-CD43-B94F-CDBC34FF0A3A}"/>
              </a:ext>
            </a:extLst>
          </p:cNvPr>
          <p:cNvCxnSpPr/>
          <p:nvPr/>
        </p:nvCxnSpPr>
        <p:spPr>
          <a:xfrm>
            <a:off x="5567680" y="432816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="" xmlns:a16="http://schemas.microsoft.com/office/drawing/2014/main" id="{8BBE6A30-7805-F44A-9872-0253923578B5}"/>
              </a:ext>
            </a:extLst>
          </p:cNvPr>
          <p:cNvCxnSpPr/>
          <p:nvPr/>
        </p:nvCxnSpPr>
        <p:spPr>
          <a:xfrm>
            <a:off x="5608320" y="434848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C1258714-F6F6-2E49-A639-FF8155B6B0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679" y="524464"/>
            <a:ext cx="8422642" cy="480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919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="" xmlns:a16="http://schemas.microsoft.com/office/drawing/2014/main" id="{A3826EAA-CE44-DE47-BB5F-22D5E356E4DD}"/>
              </a:ext>
            </a:extLst>
          </p:cNvPr>
          <p:cNvSpPr txBox="1"/>
          <p:nvPr/>
        </p:nvSpPr>
        <p:spPr>
          <a:xfrm>
            <a:off x="4221929" y="2255940"/>
            <a:ext cx="37481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b="1" dirty="0">
                <a:latin typeface="Helvetica" pitchFamily="2" charset="0"/>
              </a:rPr>
              <a:t>Sosyal medya </a:t>
            </a:r>
          </a:p>
          <a:p>
            <a:pPr algn="ctr"/>
            <a:r>
              <a:rPr lang="tr-TR" sz="4000" b="1" dirty="0">
                <a:latin typeface="Helvetica" pitchFamily="2" charset="0"/>
              </a:rPr>
              <a:t>Nedir?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4047344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12" name="Freeform 23">
            <a:extLst>
              <a:ext uri="{FF2B5EF4-FFF2-40B4-BE49-F238E27FC236}">
                <a16:creationId xmlns="" xmlns:a16="http://schemas.microsoft.com/office/drawing/2014/main" id="{4C6D3843-1DCE-264C-8372-2F4D5DF89E33}"/>
              </a:ext>
            </a:extLst>
          </p:cNvPr>
          <p:cNvSpPr>
            <a:spLocks noEditPoints="1"/>
          </p:cNvSpPr>
          <p:nvPr/>
        </p:nvSpPr>
        <p:spPr bwMode="auto">
          <a:xfrm>
            <a:off x="10042358" y="4560793"/>
            <a:ext cx="1290272" cy="1070504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8300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1908352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1CB48B21-3819-2D4B-B5F8-BBDA419E2F07}"/>
              </a:ext>
            </a:extLst>
          </p:cNvPr>
          <p:cNvSpPr txBox="1"/>
          <p:nvPr/>
        </p:nvSpPr>
        <p:spPr>
          <a:xfrm>
            <a:off x="1294881" y="730066"/>
            <a:ext cx="51459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b="1" dirty="0">
                <a:solidFill>
                  <a:schemeClr val="accent1">
                    <a:lumMod val="50000"/>
                  </a:schemeClr>
                </a:solidFill>
                <a:latin typeface="Helvetica" pitchFamily="2" charset="0"/>
              </a:rPr>
              <a:t>Facebook</a:t>
            </a:r>
            <a:r>
              <a:rPr lang="tr-TR" sz="4000" b="1" dirty="0">
                <a:latin typeface="Helvetica" pitchFamily="2" charset="0"/>
              </a:rPr>
              <a:t> reklamları</a:t>
            </a:r>
          </a:p>
        </p:txBody>
      </p:sp>
      <p:grpSp>
        <p:nvGrpSpPr>
          <p:cNvPr id="8" name="Grup 7">
            <a:extLst>
              <a:ext uri="{FF2B5EF4-FFF2-40B4-BE49-F238E27FC236}">
                <a16:creationId xmlns="" xmlns:a16="http://schemas.microsoft.com/office/drawing/2014/main" id="{265EDB68-14F6-8F4B-A87B-BA55605FEBB4}"/>
              </a:ext>
            </a:extLst>
          </p:cNvPr>
          <p:cNvGrpSpPr/>
          <p:nvPr/>
        </p:nvGrpSpPr>
        <p:grpSpPr>
          <a:xfrm>
            <a:off x="1294881" y="1616340"/>
            <a:ext cx="4261310" cy="3625317"/>
            <a:chOff x="1294882" y="1734557"/>
            <a:chExt cx="4261310" cy="3625317"/>
          </a:xfrm>
        </p:grpSpPr>
        <p:sp>
          <p:nvSpPr>
            <p:cNvPr id="5" name="Dikdörtgen 4">
              <a:extLst>
                <a:ext uri="{FF2B5EF4-FFF2-40B4-BE49-F238E27FC236}">
                  <a16:creationId xmlns="" xmlns:a16="http://schemas.microsoft.com/office/drawing/2014/main" id="{1F56EA48-75C0-424E-BF89-EED546A98C28}"/>
                </a:ext>
              </a:extLst>
            </p:cNvPr>
            <p:cNvSpPr/>
            <p:nvPr/>
          </p:nvSpPr>
          <p:spPr>
            <a:xfrm>
              <a:off x="1294882" y="1734557"/>
              <a:ext cx="38042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r-TR" sz="3200" b="1" dirty="0">
                  <a:latin typeface="Helvetica" pitchFamily="2" charset="0"/>
                </a:rPr>
                <a:t>Business Manager</a:t>
              </a:r>
            </a:p>
          </p:txBody>
        </p:sp>
        <p:sp>
          <p:nvSpPr>
            <p:cNvPr id="19" name="Dikdörtgen 18">
              <a:extLst>
                <a:ext uri="{FF2B5EF4-FFF2-40B4-BE49-F238E27FC236}">
                  <a16:creationId xmlns="" xmlns:a16="http://schemas.microsoft.com/office/drawing/2014/main" id="{FA1DB4F7-BF4E-2941-B67D-685E251C6AFE}"/>
                </a:ext>
              </a:extLst>
            </p:cNvPr>
            <p:cNvSpPr/>
            <p:nvPr/>
          </p:nvSpPr>
          <p:spPr>
            <a:xfrm>
              <a:off x="1971556" y="2312886"/>
              <a:ext cx="3584636" cy="30469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r-TR" sz="3200" dirty="0">
                  <a:latin typeface="Helvetica" pitchFamily="2" charset="0"/>
                </a:rPr>
                <a:t>Marka bilinirliği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r-TR" sz="3200" dirty="0">
                  <a:latin typeface="Helvetica" pitchFamily="2" charset="0"/>
                </a:rPr>
                <a:t>Etkileşim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r-TR" sz="3200" dirty="0">
                  <a:latin typeface="Helvetica" pitchFamily="2" charset="0"/>
                </a:rPr>
                <a:t>Trafik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r-TR" sz="3200" dirty="0">
                  <a:latin typeface="Helvetica" pitchFamily="2" charset="0"/>
                </a:rPr>
                <a:t>Mesajlar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r-TR" sz="3200" dirty="0">
                  <a:latin typeface="Helvetica" pitchFamily="2" charset="0"/>
                </a:rPr>
                <a:t>Erişim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r-TR" sz="3200" dirty="0">
                  <a:latin typeface="Helvetica" pitchFamily="2" charset="0"/>
                </a:rPr>
                <a:t>Katalog satışları</a:t>
              </a:r>
            </a:p>
          </p:txBody>
        </p:sp>
      </p:grpSp>
      <p:pic>
        <p:nvPicPr>
          <p:cNvPr id="7" name="Resim 6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35E5B2D3-3A80-3C41-92BB-93E2755ED7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810" y="2093001"/>
            <a:ext cx="4750217" cy="267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1203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1908352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1CB48B21-3819-2D4B-B5F8-BBDA419E2F07}"/>
              </a:ext>
            </a:extLst>
          </p:cNvPr>
          <p:cNvSpPr txBox="1"/>
          <p:nvPr/>
        </p:nvSpPr>
        <p:spPr>
          <a:xfrm>
            <a:off x="1294881" y="730066"/>
            <a:ext cx="51459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b="1" dirty="0">
                <a:solidFill>
                  <a:schemeClr val="accent1">
                    <a:lumMod val="50000"/>
                  </a:schemeClr>
                </a:solidFill>
                <a:latin typeface="Helvetica" pitchFamily="2" charset="0"/>
              </a:rPr>
              <a:t>Facebook</a:t>
            </a:r>
            <a:r>
              <a:rPr lang="tr-TR" sz="4000" b="1" dirty="0">
                <a:latin typeface="Helvetica" pitchFamily="2" charset="0"/>
              </a:rPr>
              <a:t> reklamları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1F56EA48-75C0-424E-BF89-EED546A98C28}"/>
              </a:ext>
            </a:extLst>
          </p:cNvPr>
          <p:cNvSpPr/>
          <p:nvPr/>
        </p:nvSpPr>
        <p:spPr>
          <a:xfrm>
            <a:off x="1294881" y="1616340"/>
            <a:ext cx="3804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200" b="1" dirty="0">
                <a:latin typeface="Helvetica" pitchFamily="2" charset="0"/>
              </a:rPr>
              <a:t>Business Manager</a:t>
            </a:r>
          </a:p>
        </p:txBody>
      </p:sp>
      <p:sp>
        <p:nvSpPr>
          <p:cNvPr id="19" name="Dikdörtgen 18">
            <a:extLst>
              <a:ext uri="{FF2B5EF4-FFF2-40B4-BE49-F238E27FC236}">
                <a16:creationId xmlns="" xmlns:a16="http://schemas.microsoft.com/office/drawing/2014/main" id="{FA1DB4F7-BF4E-2941-B67D-685E251C6AFE}"/>
              </a:ext>
            </a:extLst>
          </p:cNvPr>
          <p:cNvSpPr/>
          <p:nvPr/>
        </p:nvSpPr>
        <p:spPr>
          <a:xfrm>
            <a:off x="1743923" y="2710933"/>
            <a:ext cx="403988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Hedef Kitle Analizi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Detaylı raporlama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Performans analizi</a:t>
            </a:r>
          </a:p>
        </p:txBody>
      </p:sp>
      <p:pic>
        <p:nvPicPr>
          <p:cNvPr id="7" name="Resim 6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35E5B2D3-3A80-3C41-92BB-93E2755ED7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810" y="2093001"/>
            <a:ext cx="4750217" cy="267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5795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cxnSp>
        <p:nvCxnSpPr>
          <p:cNvPr id="14" name="Düz Bağlayıcı 13">
            <a:extLst>
              <a:ext uri="{FF2B5EF4-FFF2-40B4-BE49-F238E27FC236}">
                <a16:creationId xmlns="" xmlns:a16="http://schemas.microsoft.com/office/drawing/2014/main" id="{EB1E74D5-029C-CD43-B94F-CDBC34FF0A3A}"/>
              </a:ext>
            </a:extLst>
          </p:cNvPr>
          <p:cNvCxnSpPr/>
          <p:nvPr/>
        </p:nvCxnSpPr>
        <p:spPr>
          <a:xfrm>
            <a:off x="5567680" y="432816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="" xmlns:a16="http://schemas.microsoft.com/office/drawing/2014/main" id="{8BBE6A30-7805-F44A-9872-0253923578B5}"/>
              </a:ext>
            </a:extLst>
          </p:cNvPr>
          <p:cNvCxnSpPr/>
          <p:nvPr/>
        </p:nvCxnSpPr>
        <p:spPr>
          <a:xfrm>
            <a:off x="5608320" y="434848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ABC48375-463B-5D4F-B70E-68746E3074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380" y="524464"/>
            <a:ext cx="8340926" cy="476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6855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1908352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1CB48B21-3819-2D4B-B5F8-BBDA419E2F07}"/>
              </a:ext>
            </a:extLst>
          </p:cNvPr>
          <p:cNvSpPr txBox="1"/>
          <p:nvPr/>
        </p:nvSpPr>
        <p:spPr>
          <a:xfrm>
            <a:off x="1264425" y="730066"/>
            <a:ext cx="52068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b="1" dirty="0" err="1">
                <a:solidFill>
                  <a:srgbClr val="C00000"/>
                </a:solidFill>
                <a:latin typeface="Helvetica" pitchFamily="2" charset="0"/>
              </a:rPr>
              <a:t>Instagram</a:t>
            </a:r>
            <a:r>
              <a:rPr lang="tr-TR" sz="4000" b="1" dirty="0">
                <a:latin typeface="Helvetica" pitchFamily="2" charset="0"/>
              </a:rPr>
              <a:t> reklamları</a:t>
            </a:r>
          </a:p>
        </p:txBody>
      </p:sp>
      <p:grpSp>
        <p:nvGrpSpPr>
          <p:cNvPr id="8" name="Grup 7">
            <a:extLst>
              <a:ext uri="{FF2B5EF4-FFF2-40B4-BE49-F238E27FC236}">
                <a16:creationId xmlns="" xmlns:a16="http://schemas.microsoft.com/office/drawing/2014/main" id="{265EDB68-14F6-8F4B-A87B-BA55605FEBB4}"/>
              </a:ext>
            </a:extLst>
          </p:cNvPr>
          <p:cNvGrpSpPr/>
          <p:nvPr/>
        </p:nvGrpSpPr>
        <p:grpSpPr>
          <a:xfrm>
            <a:off x="1294881" y="1616340"/>
            <a:ext cx="4261310" cy="3625317"/>
            <a:chOff x="1294882" y="1734557"/>
            <a:chExt cx="4261310" cy="3625317"/>
          </a:xfrm>
        </p:grpSpPr>
        <p:sp>
          <p:nvSpPr>
            <p:cNvPr id="5" name="Dikdörtgen 4">
              <a:extLst>
                <a:ext uri="{FF2B5EF4-FFF2-40B4-BE49-F238E27FC236}">
                  <a16:creationId xmlns="" xmlns:a16="http://schemas.microsoft.com/office/drawing/2014/main" id="{1F56EA48-75C0-424E-BF89-EED546A98C28}"/>
                </a:ext>
              </a:extLst>
            </p:cNvPr>
            <p:cNvSpPr/>
            <p:nvPr/>
          </p:nvSpPr>
          <p:spPr>
            <a:xfrm>
              <a:off x="1294882" y="1734557"/>
              <a:ext cx="38042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r-TR" sz="3200" b="1" dirty="0">
                  <a:latin typeface="Helvetica" pitchFamily="2" charset="0"/>
                </a:rPr>
                <a:t>Business Manager</a:t>
              </a:r>
            </a:p>
          </p:txBody>
        </p:sp>
        <p:sp>
          <p:nvSpPr>
            <p:cNvPr id="19" name="Dikdörtgen 18">
              <a:extLst>
                <a:ext uri="{FF2B5EF4-FFF2-40B4-BE49-F238E27FC236}">
                  <a16:creationId xmlns="" xmlns:a16="http://schemas.microsoft.com/office/drawing/2014/main" id="{FA1DB4F7-BF4E-2941-B67D-685E251C6AFE}"/>
                </a:ext>
              </a:extLst>
            </p:cNvPr>
            <p:cNvSpPr/>
            <p:nvPr/>
          </p:nvSpPr>
          <p:spPr>
            <a:xfrm>
              <a:off x="1971556" y="2312886"/>
              <a:ext cx="3584636" cy="30469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r-TR" sz="3200" dirty="0">
                  <a:latin typeface="Helvetica" pitchFamily="2" charset="0"/>
                </a:rPr>
                <a:t>Marka bilinirliği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r-TR" sz="3200" dirty="0">
                  <a:latin typeface="Helvetica" pitchFamily="2" charset="0"/>
                </a:rPr>
                <a:t>Etkileşim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r-TR" sz="3200" dirty="0">
                  <a:latin typeface="Helvetica" pitchFamily="2" charset="0"/>
                </a:rPr>
                <a:t>Trafik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r-TR" sz="3200" dirty="0">
                  <a:latin typeface="Helvetica" pitchFamily="2" charset="0"/>
                </a:rPr>
                <a:t>Mesajlar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r-TR" sz="3200" dirty="0">
                  <a:latin typeface="Helvetica" pitchFamily="2" charset="0"/>
                </a:rPr>
                <a:t>Erişim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r-TR" sz="3200" dirty="0">
                  <a:latin typeface="Helvetica" pitchFamily="2" charset="0"/>
                </a:rPr>
                <a:t>Katalog satışları</a:t>
              </a:r>
            </a:p>
          </p:txBody>
        </p:sp>
      </p:grpSp>
      <p:pic>
        <p:nvPicPr>
          <p:cNvPr id="7" name="Resim 6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35E5B2D3-3A80-3C41-92BB-93E2755ED7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810" y="2093001"/>
            <a:ext cx="4750217" cy="267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9814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1908352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1CB48B21-3819-2D4B-B5F8-BBDA419E2F07}"/>
              </a:ext>
            </a:extLst>
          </p:cNvPr>
          <p:cNvSpPr txBox="1"/>
          <p:nvPr/>
        </p:nvSpPr>
        <p:spPr>
          <a:xfrm>
            <a:off x="1264425" y="730066"/>
            <a:ext cx="52068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b="1" dirty="0" err="1">
                <a:solidFill>
                  <a:srgbClr val="C00000"/>
                </a:solidFill>
                <a:latin typeface="Helvetica" pitchFamily="2" charset="0"/>
              </a:rPr>
              <a:t>Instagram</a:t>
            </a:r>
            <a:r>
              <a:rPr lang="tr-TR" sz="4000" b="1" dirty="0">
                <a:latin typeface="Helvetica" pitchFamily="2" charset="0"/>
              </a:rPr>
              <a:t> reklamları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1F56EA48-75C0-424E-BF89-EED546A98C28}"/>
              </a:ext>
            </a:extLst>
          </p:cNvPr>
          <p:cNvSpPr/>
          <p:nvPr/>
        </p:nvSpPr>
        <p:spPr>
          <a:xfrm>
            <a:off x="1294881" y="1616340"/>
            <a:ext cx="3804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200" b="1" dirty="0">
                <a:latin typeface="Helvetica" pitchFamily="2" charset="0"/>
              </a:rPr>
              <a:t>Business Manager</a:t>
            </a:r>
          </a:p>
        </p:txBody>
      </p:sp>
      <p:sp>
        <p:nvSpPr>
          <p:cNvPr id="19" name="Dikdörtgen 18">
            <a:extLst>
              <a:ext uri="{FF2B5EF4-FFF2-40B4-BE49-F238E27FC236}">
                <a16:creationId xmlns="" xmlns:a16="http://schemas.microsoft.com/office/drawing/2014/main" id="{FA1DB4F7-BF4E-2941-B67D-685E251C6AFE}"/>
              </a:ext>
            </a:extLst>
          </p:cNvPr>
          <p:cNvSpPr/>
          <p:nvPr/>
        </p:nvSpPr>
        <p:spPr>
          <a:xfrm>
            <a:off x="1743923" y="2710933"/>
            <a:ext cx="403988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Hedef Kitle Analizi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Detaylı raporlama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Performans analizi</a:t>
            </a:r>
          </a:p>
        </p:txBody>
      </p:sp>
      <p:pic>
        <p:nvPicPr>
          <p:cNvPr id="7" name="Resim 6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35E5B2D3-3A80-3C41-92BB-93E2755ED7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810" y="2093001"/>
            <a:ext cx="4750217" cy="267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823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cxnSp>
        <p:nvCxnSpPr>
          <p:cNvPr id="14" name="Düz Bağlayıcı 13">
            <a:extLst>
              <a:ext uri="{FF2B5EF4-FFF2-40B4-BE49-F238E27FC236}">
                <a16:creationId xmlns="" xmlns:a16="http://schemas.microsoft.com/office/drawing/2014/main" id="{EB1E74D5-029C-CD43-B94F-CDBC34FF0A3A}"/>
              </a:ext>
            </a:extLst>
          </p:cNvPr>
          <p:cNvCxnSpPr/>
          <p:nvPr/>
        </p:nvCxnSpPr>
        <p:spPr>
          <a:xfrm>
            <a:off x="5567680" y="432816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="" xmlns:a16="http://schemas.microsoft.com/office/drawing/2014/main" id="{8BBE6A30-7805-F44A-9872-0253923578B5}"/>
              </a:ext>
            </a:extLst>
          </p:cNvPr>
          <p:cNvCxnSpPr/>
          <p:nvPr/>
        </p:nvCxnSpPr>
        <p:spPr>
          <a:xfrm>
            <a:off x="5608320" y="434848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80586C0D-2A49-6741-A76C-F1309D1650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380" y="524464"/>
            <a:ext cx="8336793" cy="474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3760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1908352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1CB48B21-3819-2D4B-B5F8-BBDA419E2F07}"/>
              </a:ext>
            </a:extLst>
          </p:cNvPr>
          <p:cNvSpPr txBox="1"/>
          <p:nvPr/>
        </p:nvSpPr>
        <p:spPr>
          <a:xfrm>
            <a:off x="1485321" y="730066"/>
            <a:ext cx="47650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b="1" dirty="0">
                <a:solidFill>
                  <a:srgbClr val="FF0000"/>
                </a:solidFill>
                <a:latin typeface="Helvetica" pitchFamily="2" charset="0"/>
              </a:rPr>
              <a:t>Youtube</a:t>
            </a:r>
            <a:r>
              <a:rPr lang="tr-TR" sz="4000" b="1" dirty="0">
                <a:latin typeface="Helvetica" pitchFamily="2" charset="0"/>
              </a:rPr>
              <a:t> reklamları</a:t>
            </a:r>
          </a:p>
        </p:txBody>
      </p:sp>
      <p:sp>
        <p:nvSpPr>
          <p:cNvPr id="19" name="Dikdörtgen 18">
            <a:extLst>
              <a:ext uri="{FF2B5EF4-FFF2-40B4-BE49-F238E27FC236}">
                <a16:creationId xmlns="" xmlns:a16="http://schemas.microsoft.com/office/drawing/2014/main" id="{FA1DB4F7-BF4E-2941-B67D-685E251C6AFE}"/>
              </a:ext>
            </a:extLst>
          </p:cNvPr>
          <p:cNvSpPr/>
          <p:nvPr/>
        </p:nvSpPr>
        <p:spPr>
          <a:xfrm>
            <a:off x="1749329" y="2257352"/>
            <a:ext cx="5359159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Farkındalık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İlgilenme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Eylem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Google </a:t>
            </a:r>
            <a:r>
              <a:rPr lang="tr-TR" sz="3200" dirty="0" err="1">
                <a:latin typeface="Helvetica" pitchFamily="2" charset="0"/>
              </a:rPr>
              <a:t>Ads</a:t>
            </a:r>
            <a:r>
              <a:rPr lang="tr-TR" sz="3200" dirty="0">
                <a:latin typeface="Helvetica" pitchFamily="2" charset="0"/>
              </a:rPr>
              <a:t> altyapısı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Detaylı dönüşüm raporları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206BFA12-9381-DB4D-9FE0-C8F43861AD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124" y="2093001"/>
            <a:ext cx="2671997" cy="267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9576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cxnSp>
        <p:nvCxnSpPr>
          <p:cNvPr id="14" name="Düz Bağlayıcı 13">
            <a:extLst>
              <a:ext uri="{FF2B5EF4-FFF2-40B4-BE49-F238E27FC236}">
                <a16:creationId xmlns="" xmlns:a16="http://schemas.microsoft.com/office/drawing/2014/main" id="{EB1E74D5-029C-CD43-B94F-CDBC34FF0A3A}"/>
              </a:ext>
            </a:extLst>
          </p:cNvPr>
          <p:cNvCxnSpPr/>
          <p:nvPr/>
        </p:nvCxnSpPr>
        <p:spPr>
          <a:xfrm>
            <a:off x="5567680" y="432816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="" xmlns:a16="http://schemas.microsoft.com/office/drawing/2014/main" id="{8BBE6A30-7805-F44A-9872-0253923578B5}"/>
              </a:ext>
            </a:extLst>
          </p:cNvPr>
          <p:cNvCxnSpPr/>
          <p:nvPr/>
        </p:nvCxnSpPr>
        <p:spPr>
          <a:xfrm>
            <a:off x="5608320" y="434848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E8BA8F09-35B3-3B45-AE9C-99F0D140B5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380" y="524464"/>
            <a:ext cx="8324242" cy="472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3270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1908352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1CB48B21-3819-2D4B-B5F8-BBDA419E2F07}"/>
              </a:ext>
            </a:extLst>
          </p:cNvPr>
          <p:cNvSpPr txBox="1"/>
          <p:nvPr/>
        </p:nvSpPr>
        <p:spPr>
          <a:xfrm>
            <a:off x="1668065" y="730066"/>
            <a:ext cx="43996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b="1" dirty="0" err="1">
                <a:solidFill>
                  <a:schemeClr val="accent1"/>
                </a:solidFill>
                <a:latin typeface="Helvetica" pitchFamily="2" charset="0"/>
              </a:rPr>
              <a:t>Twitter</a:t>
            </a:r>
            <a:r>
              <a:rPr lang="tr-TR" sz="4000" b="1" dirty="0">
                <a:latin typeface="Helvetica" pitchFamily="2" charset="0"/>
              </a:rPr>
              <a:t> reklamları</a:t>
            </a:r>
          </a:p>
        </p:txBody>
      </p:sp>
      <p:sp>
        <p:nvSpPr>
          <p:cNvPr id="19" name="Dikdörtgen 18">
            <a:extLst>
              <a:ext uri="{FF2B5EF4-FFF2-40B4-BE49-F238E27FC236}">
                <a16:creationId xmlns="" xmlns:a16="http://schemas.microsoft.com/office/drawing/2014/main" id="{FA1DB4F7-BF4E-2941-B67D-685E251C6AFE}"/>
              </a:ext>
            </a:extLst>
          </p:cNvPr>
          <p:cNvSpPr/>
          <p:nvPr/>
        </p:nvSpPr>
        <p:spPr>
          <a:xfrm>
            <a:off x="1749329" y="2011130"/>
            <a:ext cx="4131259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Marka bilinirliği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Erişim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Takipçi kazanımı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Video izleme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Uygulama yükleme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Trafik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C82C625D-35B3-CF4D-A207-4F9768E94E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604" y="2056619"/>
            <a:ext cx="4769476" cy="267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6469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cxnSp>
        <p:nvCxnSpPr>
          <p:cNvPr id="14" name="Düz Bağlayıcı 13">
            <a:extLst>
              <a:ext uri="{FF2B5EF4-FFF2-40B4-BE49-F238E27FC236}">
                <a16:creationId xmlns="" xmlns:a16="http://schemas.microsoft.com/office/drawing/2014/main" id="{EB1E74D5-029C-CD43-B94F-CDBC34FF0A3A}"/>
              </a:ext>
            </a:extLst>
          </p:cNvPr>
          <p:cNvCxnSpPr/>
          <p:nvPr/>
        </p:nvCxnSpPr>
        <p:spPr>
          <a:xfrm>
            <a:off x="5567680" y="432816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="" xmlns:a16="http://schemas.microsoft.com/office/drawing/2014/main" id="{8BBE6A30-7805-F44A-9872-0253923578B5}"/>
              </a:ext>
            </a:extLst>
          </p:cNvPr>
          <p:cNvCxnSpPr/>
          <p:nvPr/>
        </p:nvCxnSpPr>
        <p:spPr>
          <a:xfrm>
            <a:off x="5608320" y="4348480"/>
            <a:ext cx="10769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7BA9187D-D99A-4A46-B6BD-0FEEDB2755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380" y="524464"/>
            <a:ext cx="8326407" cy="472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686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2BD33278-B42A-8348-BF7B-6AE93DD680E4}"/>
              </a:ext>
            </a:extLst>
          </p:cNvPr>
          <p:cNvSpPr txBox="1"/>
          <p:nvPr/>
        </p:nvSpPr>
        <p:spPr>
          <a:xfrm>
            <a:off x="734556" y="1558173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dirty="0">
                <a:latin typeface="Helvetica" pitchFamily="2" charset="0"/>
              </a:rPr>
              <a:t>Etkileşim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7571E67-A90D-DE41-A554-3E8A78D88446}"/>
              </a:ext>
            </a:extLst>
          </p:cNvPr>
          <p:cNvSpPr txBox="1"/>
          <p:nvPr/>
        </p:nvSpPr>
        <p:spPr>
          <a:xfrm>
            <a:off x="4643366" y="2448079"/>
            <a:ext cx="1571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>
                <a:latin typeface="Helvetica" pitchFamily="2" charset="0"/>
              </a:rPr>
              <a:t>Kaydetme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B3642622-A7CA-5548-B366-9A358C80C3C7}"/>
              </a:ext>
            </a:extLst>
          </p:cNvPr>
          <p:cNvSpPr txBox="1"/>
          <p:nvPr/>
        </p:nvSpPr>
        <p:spPr>
          <a:xfrm>
            <a:off x="4643366" y="3717768"/>
            <a:ext cx="10636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>
                <a:latin typeface="Helvetica" pitchFamily="2" charset="0"/>
              </a:rPr>
              <a:t>Yorum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6044FD83-BC74-B243-8A01-8CACE624C298}"/>
              </a:ext>
            </a:extLst>
          </p:cNvPr>
          <p:cNvSpPr txBox="1"/>
          <p:nvPr/>
        </p:nvSpPr>
        <p:spPr>
          <a:xfrm>
            <a:off x="4643366" y="3082923"/>
            <a:ext cx="1451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latin typeface="Helvetica" pitchFamily="2" charset="0"/>
              </a:rPr>
              <a:t>Paylaşım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A24DAF6A-C7F8-C94C-ACA3-D0E8F17FCD3F}"/>
              </a:ext>
            </a:extLst>
          </p:cNvPr>
          <p:cNvSpPr txBox="1"/>
          <p:nvPr/>
        </p:nvSpPr>
        <p:spPr>
          <a:xfrm>
            <a:off x="4643366" y="1813235"/>
            <a:ext cx="1503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>
                <a:latin typeface="Helvetica" pitchFamily="2" charset="0"/>
              </a:rPr>
              <a:t>Beğenme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693737E7-2840-344B-8ED4-CEA995A2C763}"/>
              </a:ext>
            </a:extLst>
          </p:cNvPr>
          <p:cNvSpPr txBox="1"/>
          <p:nvPr/>
        </p:nvSpPr>
        <p:spPr>
          <a:xfrm>
            <a:off x="6884971" y="1813235"/>
            <a:ext cx="1332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 err="1">
                <a:latin typeface="Helvetica" pitchFamily="2" charset="0"/>
              </a:rPr>
              <a:t>Hashtag</a:t>
            </a:r>
            <a:endParaRPr lang="tr-TR" sz="2400" dirty="0">
              <a:latin typeface="Helvetica" pitchFamily="2" charset="0"/>
            </a:endParaRPr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88D1CA0E-00DD-234C-A5F6-17E66675D827}"/>
              </a:ext>
            </a:extLst>
          </p:cNvPr>
          <p:cNvSpPr txBox="1"/>
          <p:nvPr/>
        </p:nvSpPr>
        <p:spPr>
          <a:xfrm>
            <a:off x="6884971" y="2448079"/>
            <a:ext cx="1127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>
                <a:latin typeface="Helvetica" pitchFamily="2" charset="0"/>
              </a:rPr>
              <a:t>Hikaye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="" xmlns:a16="http://schemas.microsoft.com/office/drawing/2014/main" id="{1390BEBA-8D77-BC4B-84BC-AE51513503E8}"/>
              </a:ext>
            </a:extLst>
          </p:cNvPr>
          <p:cNvSpPr txBox="1"/>
          <p:nvPr/>
        </p:nvSpPr>
        <p:spPr>
          <a:xfrm>
            <a:off x="734556" y="2613217"/>
            <a:ext cx="34371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dirty="0">
                <a:latin typeface="Helvetica" pitchFamily="2" charset="0"/>
              </a:rPr>
              <a:t>Görüntülenme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="" xmlns:a16="http://schemas.microsoft.com/office/drawing/2014/main" id="{370F53FA-8537-3547-A22C-A92256F09DF3}"/>
              </a:ext>
            </a:extLst>
          </p:cNvPr>
          <p:cNvSpPr txBox="1"/>
          <p:nvPr/>
        </p:nvSpPr>
        <p:spPr>
          <a:xfrm>
            <a:off x="734556" y="3668261"/>
            <a:ext cx="16097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dirty="0">
                <a:latin typeface="Helvetica" pitchFamily="2" charset="0"/>
              </a:rPr>
              <a:t>Erişim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="" xmlns:a16="http://schemas.microsoft.com/office/drawing/2014/main" id="{F6EA7AE5-97AD-F040-BA1D-2479DA78E782}"/>
              </a:ext>
            </a:extLst>
          </p:cNvPr>
          <p:cNvSpPr txBox="1"/>
          <p:nvPr/>
        </p:nvSpPr>
        <p:spPr>
          <a:xfrm>
            <a:off x="6884971" y="3082923"/>
            <a:ext cx="1126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>
                <a:latin typeface="Helvetica" pitchFamily="2" charset="0"/>
              </a:rPr>
              <a:t>Takipçi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="" xmlns:a16="http://schemas.microsoft.com/office/drawing/2014/main" id="{764C4615-2F34-0244-B603-F6BE32FDEE16}"/>
              </a:ext>
            </a:extLst>
          </p:cNvPr>
          <p:cNvSpPr txBox="1"/>
          <p:nvPr/>
        </p:nvSpPr>
        <p:spPr>
          <a:xfrm>
            <a:off x="6884971" y="3717768"/>
            <a:ext cx="6639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>
                <a:latin typeface="Helvetica" pitchFamily="2" charset="0"/>
              </a:rPr>
              <a:t>DM</a:t>
            </a:r>
          </a:p>
        </p:txBody>
      </p:sp>
      <p:sp>
        <p:nvSpPr>
          <p:cNvPr id="23" name="Metin kutusu 22">
            <a:extLst>
              <a:ext uri="{FF2B5EF4-FFF2-40B4-BE49-F238E27FC236}">
                <a16:creationId xmlns="" xmlns:a16="http://schemas.microsoft.com/office/drawing/2014/main" id="{8D6A62DC-86DA-7B42-9E6D-A781B0A157A4}"/>
              </a:ext>
            </a:extLst>
          </p:cNvPr>
          <p:cNvSpPr txBox="1"/>
          <p:nvPr/>
        </p:nvSpPr>
        <p:spPr>
          <a:xfrm>
            <a:off x="8955055" y="1813235"/>
            <a:ext cx="1640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>
                <a:latin typeface="Helvetica" pitchFamily="2" charset="0"/>
              </a:rPr>
              <a:t>Hedef kitle</a:t>
            </a:r>
          </a:p>
        </p:txBody>
      </p:sp>
      <p:sp>
        <p:nvSpPr>
          <p:cNvPr id="24" name="Metin kutusu 23">
            <a:extLst>
              <a:ext uri="{FF2B5EF4-FFF2-40B4-BE49-F238E27FC236}">
                <a16:creationId xmlns="" xmlns:a16="http://schemas.microsoft.com/office/drawing/2014/main" id="{E10AAF11-8D7A-BF4F-BE70-5ACB9A0A6C3F}"/>
              </a:ext>
            </a:extLst>
          </p:cNvPr>
          <p:cNvSpPr txBox="1"/>
          <p:nvPr/>
        </p:nvSpPr>
        <p:spPr>
          <a:xfrm>
            <a:off x="8955055" y="2448079"/>
            <a:ext cx="2377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>
                <a:latin typeface="Helvetica" pitchFamily="2" charset="0"/>
              </a:rPr>
              <a:t>Sponsorlu içerik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="" xmlns:a16="http://schemas.microsoft.com/office/drawing/2014/main" id="{6FDBC338-56A5-7D47-972A-F0E67091B946}"/>
              </a:ext>
            </a:extLst>
          </p:cNvPr>
          <p:cNvSpPr txBox="1"/>
          <p:nvPr/>
        </p:nvSpPr>
        <p:spPr>
          <a:xfrm>
            <a:off x="8955055" y="3082923"/>
            <a:ext cx="21258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 err="1">
                <a:latin typeface="Helvetica" pitchFamily="2" charset="0"/>
              </a:rPr>
              <a:t>Trending</a:t>
            </a:r>
            <a:r>
              <a:rPr lang="tr-TR" sz="2400" dirty="0">
                <a:latin typeface="Helvetica" pitchFamily="2" charset="0"/>
              </a:rPr>
              <a:t> </a:t>
            </a:r>
            <a:r>
              <a:rPr lang="tr-TR" sz="2400" dirty="0" err="1">
                <a:latin typeface="Helvetica" pitchFamily="2" charset="0"/>
              </a:rPr>
              <a:t>topic</a:t>
            </a:r>
            <a:endParaRPr lang="tr-TR" sz="2400" dirty="0">
              <a:latin typeface="Helvetica" pitchFamily="2" charset="0"/>
            </a:endParaRPr>
          </a:p>
        </p:txBody>
      </p:sp>
      <p:sp>
        <p:nvSpPr>
          <p:cNvPr id="26" name="Metin kutusu 25">
            <a:extLst>
              <a:ext uri="{FF2B5EF4-FFF2-40B4-BE49-F238E27FC236}">
                <a16:creationId xmlns="" xmlns:a16="http://schemas.microsoft.com/office/drawing/2014/main" id="{67794897-69A6-534E-A5E6-36B75E525B0E}"/>
              </a:ext>
            </a:extLst>
          </p:cNvPr>
          <p:cNvSpPr txBox="1"/>
          <p:nvPr/>
        </p:nvSpPr>
        <p:spPr>
          <a:xfrm>
            <a:off x="8955055" y="3717768"/>
            <a:ext cx="10230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>
                <a:latin typeface="Helvetica" pitchFamily="2" charset="0"/>
              </a:rPr>
              <a:t>Metrik</a:t>
            </a:r>
          </a:p>
        </p:txBody>
      </p:sp>
      <p:sp>
        <p:nvSpPr>
          <p:cNvPr id="92" name="Freeform 170">
            <a:extLst>
              <a:ext uri="{FF2B5EF4-FFF2-40B4-BE49-F238E27FC236}">
                <a16:creationId xmlns="" xmlns:a16="http://schemas.microsoft.com/office/drawing/2014/main" id="{D0CB9EAB-165D-B045-A3C7-FD8AA4FF7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43213" y="4463602"/>
            <a:ext cx="989417" cy="1167695"/>
          </a:xfrm>
          <a:custGeom>
            <a:avLst/>
            <a:gdLst>
              <a:gd name="T0" fmla="*/ 127540 w 391"/>
              <a:gd name="T1" fmla="*/ 79951 h 463"/>
              <a:gd name="T2" fmla="*/ 127540 w 391"/>
              <a:gd name="T3" fmla="*/ 79951 h 463"/>
              <a:gd name="T4" fmla="*/ 143764 w 391"/>
              <a:gd name="T5" fmla="*/ 8085 h 463"/>
              <a:gd name="T6" fmla="*/ 91937 w 391"/>
              <a:gd name="T7" fmla="*/ 60188 h 463"/>
              <a:gd name="T8" fmla="*/ 44166 w 391"/>
              <a:gd name="T9" fmla="*/ 103757 h 463"/>
              <a:gd name="T10" fmla="*/ 44166 w 391"/>
              <a:gd name="T11" fmla="*/ 179666 h 463"/>
              <a:gd name="T12" fmla="*/ 139708 w 391"/>
              <a:gd name="T13" fmla="*/ 207514 h 463"/>
              <a:gd name="T14" fmla="*/ 175761 w 391"/>
              <a:gd name="T15" fmla="*/ 99714 h 463"/>
              <a:gd name="T16" fmla="*/ 127540 w 391"/>
              <a:gd name="T17" fmla="*/ 79951 h 463"/>
              <a:gd name="T18" fmla="*/ 31998 w 391"/>
              <a:gd name="T19" fmla="*/ 79951 h 463"/>
              <a:gd name="T20" fmla="*/ 31998 w 391"/>
              <a:gd name="T21" fmla="*/ 79951 h 463"/>
              <a:gd name="T22" fmla="*/ 0 w 391"/>
              <a:gd name="T23" fmla="*/ 115435 h 463"/>
              <a:gd name="T24" fmla="*/ 0 w 391"/>
              <a:gd name="T25" fmla="*/ 167089 h 463"/>
              <a:gd name="T26" fmla="*/ 31998 w 391"/>
              <a:gd name="T27" fmla="*/ 203471 h 463"/>
              <a:gd name="T28" fmla="*/ 19829 w 391"/>
              <a:gd name="T29" fmla="*/ 179666 h 463"/>
              <a:gd name="T30" fmla="*/ 19829 w 391"/>
              <a:gd name="T31" fmla="*/ 107799 h 463"/>
              <a:gd name="T32" fmla="*/ 31998 w 391"/>
              <a:gd name="T33" fmla="*/ 79951 h 46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7" name="Metin kutusu 26">
            <a:extLst>
              <a:ext uri="{FF2B5EF4-FFF2-40B4-BE49-F238E27FC236}">
                <a16:creationId xmlns="" xmlns:a16="http://schemas.microsoft.com/office/drawing/2014/main" id="{B06D84B6-08F2-974E-BD9C-89DFBB4FE1EA}"/>
              </a:ext>
            </a:extLst>
          </p:cNvPr>
          <p:cNvSpPr txBox="1"/>
          <p:nvPr/>
        </p:nvSpPr>
        <p:spPr>
          <a:xfrm>
            <a:off x="3419064" y="629048"/>
            <a:ext cx="5350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err="1">
                <a:latin typeface="Helvetica" pitchFamily="2" charset="0"/>
              </a:rPr>
              <a:t>Kulllanıcılar</a:t>
            </a:r>
            <a:r>
              <a:rPr lang="tr-TR" sz="2400" b="1" dirty="0">
                <a:latin typeface="Helvetica" pitchFamily="2" charset="0"/>
              </a:rPr>
              <a:t> kendi içeriklerini üretir </a:t>
            </a:r>
          </a:p>
        </p:txBody>
      </p:sp>
    </p:spTree>
    <p:extLst>
      <p:ext uri="{BB962C8B-B14F-4D97-AF65-F5344CB8AC3E}">
        <p14:creationId xmlns:p14="http://schemas.microsoft.com/office/powerpoint/2010/main" val="7209387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1908352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1CB48B21-3819-2D4B-B5F8-BBDA419E2F07}"/>
              </a:ext>
            </a:extLst>
          </p:cNvPr>
          <p:cNvSpPr txBox="1"/>
          <p:nvPr/>
        </p:nvSpPr>
        <p:spPr>
          <a:xfrm>
            <a:off x="755458" y="717546"/>
            <a:ext cx="35750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b="1" dirty="0">
                <a:latin typeface="Helvetica" pitchFamily="2" charset="0"/>
              </a:rPr>
              <a:t>Sonuç olarak;</a:t>
            </a:r>
          </a:p>
        </p:txBody>
      </p:sp>
      <p:sp>
        <p:nvSpPr>
          <p:cNvPr id="19" name="Dikdörtgen 18">
            <a:extLst>
              <a:ext uri="{FF2B5EF4-FFF2-40B4-BE49-F238E27FC236}">
                <a16:creationId xmlns="" xmlns:a16="http://schemas.microsoft.com/office/drawing/2014/main" id="{FA1DB4F7-BF4E-2941-B67D-685E251C6AFE}"/>
              </a:ext>
            </a:extLst>
          </p:cNvPr>
          <p:cNvSpPr/>
          <p:nvPr/>
        </p:nvSpPr>
        <p:spPr>
          <a:xfrm>
            <a:off x="1448056" y="1659285"/>
            <a:ext cx="929588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Sosyal medya kullanımı hızla artıyor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Kullanıcılar markaları burada keşfediyor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Ürünler hakkında bilgi sahibi oluyor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Ürünleri satın alabiliyor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Detaylı hedefleme ile doğru kişilere ulaşılabiliyor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>
                <a:latin typeface="Helvetica" pitchFamily="2" charset="0"/>
              </a:rPr>
              <a:t>Düşük maliyet avantajı bulunuyor</a:t>
            </a:r>
          </a:p>
        </p:txBody>
      </p:sp>
    </p:spTree>
    <p:extLst>
      <p:ext uri="{BB962C8B-B14F-4D97-AF65-F5344CB8AC3E}">
        <p14:creationId xmlns:p14="http://schemas.microsoft.com/office/powerpoint/2010/main" val="21292509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1908352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1CB48B21-3819-2D4B-B5F8-BBDA419E2F07}"/>
              </a:ext>
            </a:extLst>
          </p:cNvPr>
          <p:cNvSpPr txBox="1"/>
          <p:nvPr/>
        </p:nvSpPr>
        <p:spPr>
          <a:xfrm>
            <a:off x="4582284" y="3075057"/>
            <a:ext cx="3027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b="1" dirty="0">
                <a:latin typeface="Helvetica" pitchFamily="2" charset="0"/>
              </a:rPr>
              <a:t>Teşekkürler</a:t>
            </a:r>
          </a:p>
        </p:txBody>
      </p:sp>
    </p:spTree>
    <p:extLst>
      <p:ext uri="{BB962C8B-B14F-4D97-AF65-F5344CB8AC3E}">
        <p14:creationId xmlns:p14="http://schemas.microsoft.com/office/powerpoint/2010/main" val="10866888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A56FB6B0-9D7D-487F-9F7E-860638D82E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A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7F091BD-CC1A-B844-8DBF-DB8243074AD2}"/>
              </a:ext>
            </a:extLst>
          </p:cNvPr>
          <p:cNvSpPr/>
          <p:nvPr/>
        </p:nvSpPr>
        <p:spPr>
          <a:xfrm rot="5400000">
            <a:off x="3738595" y="-1598065"/>
            <a:ext cx="4714809" cy="12192000"/>
          </a:xfrm>
          <a:prstGeom prst="rect">
            <a:avLst/>
          </a:prstGeom>
          <a:gradFill flip="none" rotWithShape="1">
            <a:gsLst>
              <a:gs pos="47000">
                <a:srgbClr val="FFFFFF">
                  <a:alpha val="74000"/>
                </a:srgbClr>
              </a:gs>
              <a:gs pos="21000">
                <a:schemeClr val="bg1"/>
              </a:gs>
              <a:gs pos="100000">
                <a:schemeClr val="bg1">
                  <a:alpha val="0"/>
                  <a:lumMod val="0"/>
                  <a:lumOff val="100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F9ADF1AC-1DB9-4B41-80DF-76731627563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25" y="588059"/>
            <a:ext cx="10369152" cy="7170167"/>
          </a:xfrm>
          <a:prstGeom prst="rect">
            <a:avLst/>
          </a:prstGeom>
        </p:spPr>
      </p:pic>
      <p:pic>
        <p:nvPicPr>
          <p:cNvPr id="22" name="Picture 21" descr="A close up of a sign&#10;&#10;Description automatically generated">
            <a:extLst>
              <a:ext uri="{FF2B5EF4-FFF2-40B4-BE49-F238E27FC236}">
                <a16:creationId xmlns="" xmlns:a16="http://schemas.microsoft.com/office/drawing/2014/main" id="{84BD4637-2885-45AF-BEF6-659A4B9E8A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3810" y="154872"/>
            <a:ext cx="4204373" cy="177420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278A427A-59C7-4FEB-B491-79D09314896B}"/>
              </a:ext>
            </a:extLst>
          </p:cNvPr>
          <p:cNvSpPr txBox="1"/>
          <p:nvPr/>
        </p:nvSpPr>
        <p:spPr>
          <a:xfrm>
            <a:off x="4076699" y="1889314"/>
            <a:ext cx="4029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tarafından finanse edilmektedir</a:t>
            </a:r>
          </a:p>
        </p:txBody>
      </p:sp>
      <p:sp>
        <p:nvSpPr>
          <p:cNvPr id="4" name="Rounded Rectangle 7">
            <a:extLst>
              <a:ext uri="{FF2B5EF4-FFF2-40B4-BE49-F238E27FC236}">
                <a16:creationId xmlns="" xmlns:a16="http://schemas.microsoft.com/office/drawing/2014/main" id="{E4954059-E466-453B-90CE-FF03028C9A7B}"/>
              </a:ext>
            </a:extLst>
          </p:cNvPr>
          <p:cNvSpPr/>
          <p:nvPr/>
        </p:nvSpPr>
        <p:spPr>
          <a:xfrm>
            <a:off x="942558" y="834757"/>
            <a:ext cx="1323193" cy="164852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66700" dist="152400" dir="4800000" sx="105000" sy="105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D1B512B-2841-46C8-BC74-CBFF12C6C4C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930" y="930405"/>
            <a:ext cx="1032447" cy="1457225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29FA0B9-BCDF-4C3A-941E-216A612C60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602" y="5791610"/>
            <a:ext cx="2041700" cy="861039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347B5D44-6921-4EC2-AECF-7695CF908E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660" y="5715568"/>
            <a:ext cx="918218" cy="91187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F2B43153-D859-4410-9376-05031D53B8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77416" y="5740003"/>
            <a:ext cx="874740" cy="863007"/>
          </a:xfrm>
          <a:prstGeom prst="rect">
            <a:avLst/>
          </a:prstGeom>
        </p:spPr>
      </p:pic>
      <p:sp>
        <p:nvSpPr>
          <p:cNvPr id="20" name="Rounded Rectangle 7">
            <a:extLst>
              <a:ext uri="{FF2B5EF4-FFF2-40B4-BE49-F238E27FC236}">
                <a16:creationId xmlns="" xmlns:a16="http://schemas.microsoft.com/office/drawing/2014/main" id="{E17C8E41-90C5-4FB3-93FF-9F5CFC9B61B6}"/>
              </a:ext>
            </a:extLst>
          </p:cNvPr>
          <p:cNvSpPr/>
          <p:nvPr/>
        </p:nvSpPr>
        <p:spPr>
          <a:xfrm>
            <a:off x="779318" y="2776403"/>
            <a:ext cx="10629900" cy="2881237"/>
          </a:xfrm>
          <a:prstGeom prst="roundRect">
            <a:avLst/>
          </a:prstGeom>
          <a:solidFill>
            <a:schemeClr val="bg1">
              <a:alpha val="4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TEBD Projesini </a:t>
            </a:r>
            <a:r>
              <a:rPr lang="en-GB" sz="2200" i="1" dirty="0" err="1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Sosyal</a:t>
            </a: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sz="2200" i="1" dirty="0" err="1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Medya</a:t>
            </a: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üzerinden takip edin!</a:t>
            </a:r>
          </a:p>
          <a:p>
            <a:pPr marL="800100" lvl="1" indent="-342900">
              <a:buFont typeface="Wingdings" panose="05000000000000000000" pitchFamily="2" charset="2"/>
              <a:buChar char="Ø"/>
              <a:defRPr/>
            </a:pP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Twitter: @TEBD_Project</a:t>
            </a:r>
          </a:p>
          <a:p>
            <a:pPr marL="800100" lvl="1" indent="-342900">
              <a:buFont typeface="Wingdings" panose="05000000000000000000" pitchFamily="2" charset="2"/>
              <a:buChar char="Ø"/>
              <a:defRPr/>
            </a:pP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LinkedIn: </a:t>
            </a: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Turkey-EU Business Dialogue </a:t>
            </a: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(TEBD) -</a:t>
            </a: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9"/>
              </a:rPr>
              <a:t>www.linkedin.com/company/tebd</a:t>
            </a: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tr-TR" sz="2200" i="1" dirty="0">
              <a:solidFill>
                <a:srgbClr val="33669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  <a:defRPr/>
            </a:pP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 sitesi: </a:t>
            </a: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10"/>
              </a:rPr>
              <a:t>www.tebd.eu</a:t>
            </a: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tr-TR" sz="2200" i="1" dirty="0">
              <a:solidFill>
                <a:srgbClr val="33669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TEBD faaliyetleri ile ilgili sorularınız için lütfen </a:t>
            </a: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11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tebd@eurochambres.eu</a:t>
            </a: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adresine yazınız.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x-none" sz="2200" i="1" dirty="0">
                <a:solidFill>
                  <a:srgbClr val="3366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TESEKKÜRLER!</a:t>
            </a:r>
            <a:endParaRPr lang="tr-TR" sz="2200" i="1" dirty="0">
              <a:solidFill>
                <a:srgbClr val="33669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42DC6EFC-0D0F-40DB-985A-E0B6D60D1067}"/>
              </a:ext>
            </a:extLst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243" y="5601865"/>
            <a:ext cx="3208272" cy="1240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556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="" xmlns:a16="http://schemas.microsoft.com/office/drawing/2014/main" id="{A3826EAA-CE44-DE47-BB5F-22D5E356E4DD}"/>
              </a:ext>
            </a:extLst>
          </p:cNvPr>
          <p:cNvSpPr txBox="1"/>
          <p:nvPr/>
        </p:nvSpPr>
        <p:spPr>
          <a:xfrm>
            <a:off x="755458" y="1003537"/>
            <a:ext cx="44342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dirty="0">
                <a:latin typeface="Helvetica" pitchFamily="2" charset="0"/>
              </a:rPr>
              <a:t>Geleneksel medya</a:t>
            </a:r>
          </a:p>
        </p:txBody>
      </p:sp>
      <p:sp>
        <p:nvSpPr>
          <p:cNvPr id="28" name="Metin kutusu 27">
            <a:extLst>
              <a:ext uri="{FF2B5EF4-FFF2-40B4-BE49-F238E27FC236}">
                <a16:creationId xmlns="" xmlns:a16="http://schemas.microsoft.com/office/drawing/2014/main" id="{A6113E23-51F2-C04B-A6CA-1E983841F1B8}"/>
              </a:ext>
            </a:extLst>
          </p:cNvPr>
          <p:cNvSpPr txBox="1"/>
          <p:nvPr/>
        </p:nvSpPr>
        <p:spPr>
          <a:xfrm>
            <a:off x="8221966" y="3764226"/>
            <a:ext cx="28466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dirty="0">
                <a:latin typeface="Helvetica" pitchFamily="2" charset="0"/>
              </a:rPr>
              <a:t>Yeni medya</a:t>
            </a:r>
          </a:p>
        </p:txBody>
      </p:sp>
      <p:sp>
        <p:nvSpPr>
          <p:cNvPr id="29" name="Metin kutusu 28">
            <a:extLst>
              <a:ext uri="{FF2B5EF4-FFF2-40B4-BE49-F238E27FC236}">
                <a16:creationId xmlns="" xmlns:a16="http://schemas.microsoft.com/office/drawing/2014/main" id="{5B01E69F-E92D-B247-AFA2-ACCD02E755FB}"/>
              </a:ext>
            </a:extLst>
          </p:cNvPr>
          <p:cNvSpPr txBox="1"/>
          <p:nvPr/>
        </p:nvSpPr>
        <p:spPr>
          <a:xfrm>
            <a:off x="7900280" y="4429731"/>
            <a:ext cx="34900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000" dirty="0">
                <a:latin typeface="Helvetica" pitchFamily="2" charset="0"/>
              </a:rPr>
              <a:t>(sosyal medya, dijital medya)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="" xmlns:a16="http://schemas.microsoft.com/office/drawing/2014/main" id="{CF7343EF-CFD6-CC4B-8FDB-0AFB29FCDEB9}"/>
              </a:ext>
            </a:extLst>
          </p:cNvPr>
          <p:cNvCxnSpPr>
            <a:cxnSpLocks/>
          </p:cNvCxnSpPr>
          <p:nvPr/>
        </p:nvCxnSpPr>
        <p:spPr>
          <a:xfrm>
            <a:off x="4363473" y="2393775"/>
            <a:ext cx="2187228" cy="10172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4047344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907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E45C344C-C2C8-1D4E-8B8B-2F6BF6B93031}"/>
              </a:ext>
            </a:extLst>
          </p:cNvPr>
          <p:cNvSpPr txBox="1"/>
          <p:nvPr/>
        </p:nvSpPr>
        <p:spPr>
          <a:xfrm>
            <a:off x="1749329" y="1577057"/>
            <a:ext cx="49207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latin typeface="Helvetica" pitchFamily="2" charset="0"/>
              </a:rPr>
              <a:t>Haber programları</a:t>
            </a:r>
          </a:p>
          <a:p>
            <a:r>
              <a:rPr lang="tr-TR" sz="3600" dirty="0">
                <a:latin typeface="Helvetica" pitchFamily="2" charset="0"/>
              </a:rPr>
              <a:t>Tartışma programları</a:t>
            </a:r>
          </a:p>
          <a:p>
            <a:r>
              <a:rPr lang="tr-TR" sz="3600" dirty="0">
                <a:latin typeface="Helvetica" pitchFamily="2" charset="0"/>
              </a:rPr>
              <a:t>Diziler</a:t>
            </a:r>
          </a:p>
          <a:p>
            <a:r>
              <a:rPr lang="tr-TR" sz="3600" dirty="0">
                <a:latin typeface="Helvetica" pitchFamily="2" charset="0"/>
              </a:rPr>
              <a:t>Realty şovlar</a:t>
            </a:r>
          </a:p>
          <a:p>
            <a:r>
              <a:rPr lang="tr-TR" sz="3600" dirty="0">
                <a:latin typeface="Helvetica" pitchFamily="2" charset="0"/>
              </a:rPr>
              <a:t>Haberciler</a:t>
            </a:r>
          </a:p>
        </p:txBody>
      </p:sp>
      <p:grpSp>
        <p:nvGrpSpPr>
          <p:cNvPr id="8" name="Grup 7">
            <a:extLst>
              <a:ext uri="{FF2B5EF4-FFF2-40B4-BE49-F238E27FC236}">
                <a16:creationId xmlns="" xmlns:a16="http://schemas.microsoft.com/office/drawing/2014/main" id="{9592F40F-B9D7-8241-B1B4-6ECE1E7A95CC}"/>
              </a:ext>
            </a:extLst>
          </p:cNvPr>
          <p:cNvGrpSpPr/>
          <p:nvPr/>
        </p:nvGrpSpPr>
        <p:grpSpPr>
          <a:xfrm>
            <a:off x="8255790" y="901003"/>
            <a:ext cx="1261033" cy="4193546"/>
            <a:chOff x="8930668" y="737681"/>
            <a:chExt cx="1261033" cy="4193546"/>
          </a:xfrm>
        </p:grpSpPr>
        <p:pic>
          <p:nvPicPr>
            <p:cNvPr id="17" name="Picture 8">
              <a:extLst>
                <a:ext uri="{FF2B5EF4-FFF2-40B4-BE49-F238E27FC236}">
                  <a16:creationId xmlns="" xmlns:a16="http://schemas.microsoft.com/office/drawing/2014/main" id="{330E5148-ECDD-5B49-82C1-46CCB454BE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0290" y="2225235"/>
              <a:ext cx="1241411" cy="1239323"/>
            </a:xfrm>
            <a:prstGeom prst="rect">
              <a:avLst/>
            </a:prstGeom>
          </p:spPr>
        </p:pic>
        <p:sp>
          <p:nvSpPr>
            <p:cNvPr id="19" name="Freeform 28">
              <a:extLst>
                <a:ext uri="{FF2B5EF4-FFF2-40B4-BE49-F238E27FC236}">
                  <a16:creationId xmlns="" xmlns:a16="http://schemas.microsoft.com/office/drawing/2014/main" id="{B10FA3FC-9252-A84E-BC68-BC6E0DA9DD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50290" y="3705889"/>
              <a:ext cx="1221789" cy="1225338"/>
            </a:xfrm>
            <a:custGeom>
              <a:avLst/>
              <a:gdLst>
                <a:gd name="T0" fmla="*/ 215 w 437"/>
                <a:gd name="T1" fmla="*/ 173 h 438"/>
                <a:gd name="T2" fmla="*/ 220 w 437"/>
                <a:gd name="T3" fmla="*/ 128 h 438"/>
                <a:gd name="T4" fmla="*/ 227 w 437"/>
                <a:gd name="T5" fmla="*/ 173 h 438"/>
                <a:gd name="T6" fmla="*/ 265 w 437"/>
                <a:gd name="T7" fmla="*/ 269 h 438"/>
                <a:gd name="T8" fmla="*/ 253 w 437"/>
                <a:gd name="T9" fmla="*/ 319 h 438"/>
                <a:gd name="T10" fmla="*/ 240 w 437"/>
                <a:gd name="T11" fmla="*/ 319 h 438"/>
                <a:gd name="T12" fmla="*/ 240 w 437"/>
                <a:gd name="T13" fmla="*/ 230 h 438"/>
                <a:gd name="T14" fmla="*/ 253 w 437"/>
                <a:gd name="T15" fmla="*/ 253 h 438"/>
                <a:gd name="T16" fmla="*/ 251 w 437"/>
                <a:gd name="T17" fmla="*/ 269 h 438"/>
                <a:gd name="T18" fmla="*/ 243 w 437"/>
                <a:gd name="T19" fmla="*/ 262 h 438"/>
                <a:gd name="T20" fmla="*/ 243 w 437"/>
                <a:gd name="T21" fmla="*/ 310 h 438"/>
                <a:gd name="T22" fmla="*/ 251 w 437"/>
                <a:gd name="T23" fmla="*/ 303 h 438"/>
                <a:gd name="T24" fmla="*/ 144 w 437"/>
                <a:gd name="T25" fmla="*/ 244 h 438"/>
                <a:gd name="T26" fmla="*/ 158 w 437"/>
                <a:gd name="T27" fmla="*/ 244 h 438"/>
                <a:gd name="T28" fmla="*/ 128 w 437"/>
                <a:gd name="T29" fmla="*/ 230 h 438"/>
                <a:gd name="T30" fmla="*/ 201 w 437"/>
                <a:gd name="T31" fmla="*/ 306 h 438"/>
                <a:gd name="T32" fmla="*/ 194 w 437"/>
                <a:gd name="T33" fmla="*/ 303 h 438"/>
                <a:gd name="T34" fmla="*/ 179 w 437"/>
                <a:gd name="T35" fmla="*/ 307 h 438"/>
                <a:gd name="T36" fmla="*/ 197 w 437"/>
                <a:gd name="T37" fmla="*/ 318 h 438"/>
                <a:gd name="T38" fmla="*/ 219 w 437"/>
                <a:gd name="T39" fmla="*/ 319 h 438"/>
                <a:gd name="T40" fmla="*/ 204 w 437"/>
                <a:gd name="T41" fmla="*/ 303 h 438"/>
                <a:gd name="T42" fmla="*/ 0 w 437"/>
                <a:gd name="T43" fmla="*/ 219 h 438"/>
                <a:gd name="T44" fmla="*/ 253 w 437"/>
                <a:gd name="T45" fmla="*/ 177 h 438"/>
                <a:gd name="T46" fmla="*/ 273 w 437"/>
                <a:gd name="T47" fmla="*/ 189 h 438"/>
                <a:gd name="T48" fmla="*/ 297 w 437"/>
                <a:gd name="T49" fmla="*/ 191 h 438"/>
                <a:gd name="T50" fmla="*/ 281 w 437"/>
                <a:gd name="T51" fmla="*/ 173 h 438"/>
                <a:gd name="T52" fmla="*/ 269 w 437"/>
                <a:gd name="T53" fmla="*/ 177 h 438"/>
                <a:gd name="T54" fmla="*/ 253 w 437"/>
                <a:gd name="T55" fmla="*/ 116 h 438"/>
                <a:gd name="T56" fmla="*/ 205 w 437"/>
                <a:gd name="T57" fmla="*/ 187 h 438"/>
                <a:gd name="T58" fmla="*/ 243 w 437"/>
                <a:gd name="T59" fmla="*/ 172 h 438"/>
                <a:gd name="T60" fmla="*/ 220 w 437"/>
                <a:gd name="T61" fmla="*/ 115 h 438"/>
                <a:gd name="T62" fmla="*/ 199 w 437"/>
                <a:gd name="T63" fmla="*/ 172 h 438"/>
                <a:gd name="T64" fmla="*/ 162 w 437"/>
                <a:gd name="T65" fmla="*/ 191 h 438"/>
                <a:gd name="T66" fmla="*/ 197 w 437"/>
                <a:gd name="T67" fmla="*/ 91 h 438"/>
                <a:gd name="T68" fmla="*/ 158 w 437"/>
                <a:gd name="T69" fmla="*/ 91 h 438"/>
                <a:gd name="T70" fmla="*/ 305 w 437"/>
                <a:gd name="T71" fmla="*/ 212 h 438"/>
                <a:gd name="T72" fmla="*/ 91 w 437"/>
                <a:gd name="T73" fmla="*/ 298 h 438"/>
                <a:gd name="T74" fmla="*/ 353 w 437"/>
                <a:gd name="T75" fmla="*/ 298 h 438"/>
                <a:gd name="T76" fmla="*/ 312 w 437"/>
                <a:gd name="T77" fmla="*/ 289 h 438"/>
                <a:gd name="T78" fmla="*/ 286 w 437"/>
                <a:gd name="T79" fmla="*/ 307 h 438"/>
                <a:gd name="T80" fmla="*/ 298 w 437"/>
                <a:gd name="T81" fmla="*/ 301 h 438"/>
                <a:gd name="T82" fmla="*/ 312 w 437"/>
                <a:gd name="T83" fmla="*/ 301 h 438"/>
                <a:gd name="T84" fmla="*/ 277 w 437"/>
                <a:gd name="T85" fmla="*/ 315 h 438"/>
                <a:gd name="T86" fmla="*/ 279 w 437"/>
                <a:gd name="T87" fmla="*/ 257 h 438"/>
                <a:gd name="T88" fmla="*/ 312 w 437"/>
                <a:gd name="T89" fmla="*/ 271 h 438"/>
                <a:gd name="T90" fmla="*/ 293 w 437"/>
                <a:gd name="T91" fmla="*/ 264 h 438"/>
                <a:gd name="T92" fmla="*/ 286 w 437"/>
                <a:gd name="T93" fmla="*/ 27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7" h="438">
                  <a:moveTo>
                    <a:pt x="220" y="179"/>
                  </a:moveTo>
                  <a:cubicBezTo>
                    <a:pt x="219" y="179"/>
                    <a:pt x="217" y="179"/>
                    <a:pt x="215" y="177"/>
                  </a:cubicBezTo>
                  <a:cubicBezTo>
                    <a:pt x="215" y="177"/>
                    <a:pt x="215" y="175"/>
                    <a:pt x="215" y="173"/>
                  </a:cubicBezTo>
                  <a:cubicBezTo>
                    <a:pt x="215" y="173"/>
                    <a:pt x="215" y="173"/>
                    <a:pt x="215" y="134"/>
                  </a:cubicBezTo>
                  <a:cubicBezTo>
                    <a:pt x="215" y="132"/>
                    <a:pt x="215" y="130"/>
                    <a:pt x="215" y="130"/>
                  </a:cubicBezTo>
                  <a:cubicBezTo>
                    <a:pt x="217" y="128"/>
                    <a:pt x="219" y="128"/>
                    <a:pt x="220" y="128"/>
                  </a:cubicBezTo>
                  <a:cubicBezTo>
                    <a:pt x="223" y="128"/>
                    <a:pt x="224" y="128"/>
                    <a:pt x="224" y="130"/>
                  </a:cubicBezTo>
                  <a:cubicBezTo>
                    <a:pt x="227" y="130"/>
                    <a:pt x="227" y="132"/>
                    <a:pt x="227" y="134"/>
                  </a:cubicBezTo>
                  <a:cubicBezTo>
                    <a:pt x="227" y="134"/>
                    <a:pt x="227" y="134"/>
                    <a:pt x="227" y="173"/>
                  </a:cubicBezTo>
                  <a:cubicBezTo>
                    <a:pt x="227" y="175"/>
                    <a:pt x="227" y="177"/>
                    <a:pt x="224" y="177"/>
                  </a:cubicBezTo>
                  <a:cubicBezTo>
                    <a:pt x="224" y="179"/>
                    <a:pt x="223" y="179"/>
                    <a:pt x="220" y="179"/>
                  </a:cubicBezTo>
                  <a:close/>
                  <a:moveTo>
                    <a:pt x="265" y="269"/>
                  </a:moveTo>
                  <a:cubicBezTo>
                    <a:pt x="265" y="269"/>
                    <a:pt x="265" y="269"/>
                    <a:pt x="265" y="306"/>
                  </a:cubicBezTo>
                  <a:cubicBezTo>
                    <a:pt x="265" y="310"/>
                    <a:pt x="265" y="314"/>
                    <a:pt x="263" y="315"/>
                  </a:cubicBezTo>
                  <a:cubicBezTo>
                    <a:pt x="259" y="319"/>
                    <a:pt x="257" y="319"/>
                    <a:pt x="253" y="319"/>
                  </a:cubicBezTo>
                  <a:cubicBezTo>
                    <a:pt x="251" y="319"/>
                    <a:pt x="247" y="319"/>
                    <a:pt x="245" y="317"/>
                  </a:cubicBezTo>
                  <a:cubicBezTo>
                    <a:pt x="243" y="317"/>
                    <a:pt x="241" y="315"/>
                    <a:pt x="240" y="314"/>
                  </a:cubicBezTo>
                  <a:cubicBezTo>
                    <a:pt x="240" y="314"/>
                    <a:pt x="240" y="314"/>
                    <a:pt x="240" y="319"/>
                  </a:cubicBezTo>
                  <a:cubicBezTo>
                    <a:pt x="240" y="319"/>
                    <a:pt x="240" y="319"/>
                    <a:pt x="228" y="319"/>
                  </a:cubicBezTo>
                  <a:cubicBezTo>
                    <a:pt x="228" y="319"/>
                    <a:pt x="228" y="319"/>
                    <a:pt x="228" y="230"/>
                  </a:cubicBezTo>
                  <a:cubicBezTo>
                    <a:pt x="228" y="230"/>
                    <a:pt x="228" y="230"/>
                    <a:pt x="240" y="230"/>
                  </a:cubicBezTo>
                  <a:cubicBezTo>
                    <a:pt x="240" y="230"/>
                    <a:pt x="240" y="230"/>
                    <a:pt x="240" y="260"/>
                  </a:cubicBezTo>
                  <a:cubicBezTo>
                    <a:pt x="241" y="257"/>
                    <a:pt x="243" y="256"/>
                    <a:pt x="245" y="253"/>
                  </a:cubicBezTo>
                  <a:cubicBezTo>
                    <a:pt x="247" y="253"/>
                    <a:pt x="249" y="253"/>
                    <a:pt x="253" y="253"/>
                  </a:cubicBezTo>
                  <a:cubicBezTo>
                    <a:pt x="257" y="253"/>
                    <a:pt x="259" y="253"/>
                    <a:pt x="261" y="257"/>
                  </a:cubicBezTo>
                  <a:cubicBezTo>
                    <a:pt x="265" y="260"/>
                    <a:pt x="265" y="262"/>
                    <a:pt x="265" y="269"/>
                  </a:cubicBezTo>
                  <a:close/>
                  <a:moveTo>
                    <a:pt x="251" y="269"/>
                  </a:moveTo>
                  <a:cubicBezTo>
                    <a:pt x="251" y="266"/>
                    <a:pt x="251" y="265"/>
                    <a:pt x="249" y="265"/>
                  </a:cubicBezTo>
                  <a:cubicBezTo>
                    <a:pt x="249" y="262"/>
                    <a:pt x="247" y="262"/>
                    <a:pt x="245" y="262"/>
                  </a:cubicBezTo>
                  <a:cubicBezTo>
                    <a:pt x="245" y="262"/>
                    <a:pt x="245" y="262"/>
                    <a:pt x="243" y="262"/>
                  </a:cubicBezTo>
                  <a:cubicBezTo>
                    <a:pt x="241" y="262"/>
                    <a:pt x="241" y="265"/>
                    <a:pt x="240" y="265"/>
                  </a:cubicBezTo>
                  <a:cubicBezTo>
                    <a:pt x="240" y="265"/>
                    <a:pt x="240" y="265"/>
                    <a:pt x="240" y="306"/>
                  </a:cubicBezTo>
                  <a:cubicBezTo>
                    <a:pt x="241" y="307"/>
                    <a:pt x="243" y="307"/>
                    <a:pt x="243" y="310"/>
                  </a:cubicBezTo>
                  <a:cubicBezTo>
                    <a:pt x="245" y="310"/>
                    <a:pt x="245" y="310"/>
                    <a:pt x="247" y="310"/>
                  </a:cubicBezTo>
                  <a:cubicBezTo>
                    <a:pt x="249" y="310"/>
                    <a:pt x="249" y="310"/>
                    <a:pt x="251" y="307"/>
                  </a:cubicBezTo>
                  <a:cubicBezTo>
                    <a:pt x="251" y="307"/>
                    <a:pt x="251" y="306"/>
                    <a:pt x="251" y="303"/>
                  </a:cubicBezTo>
                  <a:cubicBezTo>
                    <a:pt x="251" y="303"/>
                    <a:pt x="251" y="303"/>
                    <a:pt x="251" y="269"/>
                  </a:cubicBezTo>
                  <a:close/>
                  <a:moveTo>
                    <a:pt x="128" y="244"/>
                  </a:moveTo>
                  <a:cubicBezTo>
                    <a:pt x="128" y="244"/>
                    <a:pt x="128" y="244"/>
                    <a:pt x="144" y="244"/>
                  </a:cubicBezTo>
                  <a:cubicBezTo>
                    <a:pt x="144" y="244"/>
                    <a:pt x="144" y="244"/>
                    <a:pt x="144" y="319"/>
                  </a:cubicBezTo>
                  <a:cubicBezTo>
                    <a:pt x="144" y="319"/>
                    <a:pt x="144" y="319"/>
                    <a:pt x="158" y="319"/>
                  </a:cubicBezTo>
                  <a:cubicBezTo>
                    <a:pt x="158" y="319"/>
                    <a:pt x="158" y="319"/>
                    <a:pt x="158" y="244"/>
                  </a:cubicBezTo>
                  <a:cubicBezTo>
                    <a:pt x="158" y="244"/>
                    <a:pt x="158" y="244"/>
                    <a:pt x="174" y="244"/>
                  </a:cubicBezTo>
                  <a:cubicBezTo>
                    <a:pt x="174" y="230"/>
                    <a:pt x="174" y="230"/>
                    <a:pt x="174" y="230"/>
                  </a:cubicBezTo>
                  <a:cubicBezTo>
                    <a:pt x="174" y="230"/>
                    <a:pt x="174" y="230"/>
                    <a:pt x="128" y="230"/>
                  </a:cubicBezTo>
                  <a:cubicBezTo>
                    <a:pt x="128" y="230"/>
                    <a:pt x="128" y="230"/>
                    <a:pt x="128" y="244"/>
                  </a:cubicBezTo>
                  <a:close/>
                  <a:moveTo>
                    <a:pt x="204" y="303"/>
                  </a:moveTo>
                  <a:cubicBezTo>
                    <a:pt x="203" y="303"/>
                    <a:pt x="201" y="306"/>
                    <a:pt x="201" y="306"/>
                  </a:cubicBezTo>
                  <a:cubicBezTo>
                    <a:pt x="199" y="307"/>
                    <a:pt x="197" y="307"/>
                    <a:pt x="197" y="307"/>
                  </a:cubicBezTo>
                  <a:cubicBezTo>
                    <a:pt x="195" y="307"/>
                    <a:pt x="195" y="307"/>
                    <a:pt x="194" y="307"/>
                  </a:cubicBezTo>
                  <a:cubicBezTo>
                    <a:pt x="194" y="306"/>
                    <a:pt x="194" y="306"/>
                    <a:pt x="194" y="303"/>
                  </a:cubicBezTo>
                  <a:cubicBezTo>
                    <a:pt x="194" y="254"/>
                    <a:pt x="194" y="254"/>
                    <a:pt x="194" y="254"/>
                  </a:cubicBezTo>
                  <a:cubicBezTo>
                    <a:pt x="179" y="254"/>
                    <a:pt x="179" y="254"/>
                    <a:pt x="179" y="254"/>
                  </a:cubicBezTo>
                  <a:cubicBezTo>
                    <a:pt x="179" y="307"/>
                    <a:pt x="179" y="307"/>
                    <a:pt x="179" y="307"/>
                  </a:cubicBezTo>
                  <a:cubicBezTo>
                    <a:pt x="179" y="311"/>
                    <a:pt x="182" y="315"/>
                    <a:pt x="182" y="318"/>
                  </a:cubicBezTo>
                  <a:cubicBezTo>
                    <a:pt x="183" y="319"/>
                    <a:pt x="186" y="319"/>
                    <a:pt x="190" y="319"/>
                  </a:cubicBezTo>
                  <a:cubicBezTo>
                    <a:pt x="191" y="319"/>
                    <a:pt x="195" y="319"/>
                    <a:pt x="197" y="318"/>
                  </a:cubicBezTo>
                  <a:cubicBezTo>
                    <a:pt x="199" y="315"/>
                    <a:pt x="203" y="314"/>
                    <a:pt x="204" y="311"/>
                  </a:cubicBezTo>
                  <a:cubicBezTo>
                    <a:pt x="204" y="319"/>
                    <a:pt x="204" y="319"/>
                    <a:pt x="204" y="319"/>
                  </a:cubicBezTo>
                  <a:cubicBezTo>
                    <a:pt x="219" y="319"/>
                    <a:pt x="219" y="319"/>
                    <a:pt x="219" y="319"/>
                  </a:cubicBezTo>
                  <a:cubicBezTo>
                    <a:pt x="219" y="254"/>
                    <a:pt x="219" y="254"/>
                    <a:pt x="219" y="254"/>
                  </a:cubicBezTo>
                  <a:cubicBezTo>
                    <a:pt x="204" y="254"/>
                    <a:pt x="204" y="254"/>
                    <a:pt x="204" y="254"/>
                  </a:cubicBezTo>
                  <a:cubicBezTo>
                    <a:pt x="204" y="254"/>
                    <a:pt x="204" y="254"/>
                    <a:pt x="204" y="303"/>
                  </a:cubicBezTo>
                  <a:close/>
                  <a:moveTo>
                    <a:pt x="437" y="219"/>
                  </a:moveTo>
                  <a:cubicBezTo>
                    <a:pt x="437" y="339"/>
                    <a:pt x="339" y="438"/>
                    <a:pt x="218" y="438"/>
                  </a:cubicBezTo>
                  <a:cubicBezTo>
                    <a:pt x="98" y="438"/>
                    <a:pt x="0" y="339"/>
                    <a:pt x="0" y="219"/>
                  </a:cubicBezTo>
                  <a:cubicBezTo>
                    <a:pt x="0" y="99"/>
                    <a:pt x="98" y="0"/>
                    <a:pt x="218" y="0"/>
                  </a:cubicBezTo>
                  <a:cubicBezTo>
                    <a:pt x="339" y="0"/>
                    <a:pt x="437" y="99"/>
                    <a:pt x="437" y="219"/>
                  </a:cubicBezTo>
                  <a:close/>
                  <a:moveTo>
                    <a:pt x="253" y="177"/>
                  </a:moveTo>
                  <a:cubicBezTo>
                    <a:pt x="253" y="183"/>
                    <a:pt x="253" y="185"/>
                    <a:pt x="256" y="187"/>
                  </a:cubicBezTo>
                  <a:cubicBezTo>
                    <a:pt x="257" y="191"/>
                    <a:pt x="261" y="191"/>
                    <a:pt x="264" y="191"/>
                  </a:cubicBezTo>
                  <a:cubicBezTo>
                    <a:pt x="268" y="191"/>
                    <a:pt x="269" y="191"/>
                    <a:pt x="273" y="189"/>
                  </a:cubicBezTo>
                  <a:cubicBezTo>
                    <a:pt x="276" y="187"/>
                    <a:pt x="280" y="185"/>
                    <a:pt x="281" y="181"/>
                  </a:cubicBezTo>
                  <a:cubicBezTo>
                    <a:pt x="281" y="181"/>
                    <a:pt x="281" y="181"/>
                    <a:pt x="281" y="191"/>
                  </a:cubicBezTo>
                  <a:cubicBezTo>
                    <a:pt x="281" y="191"/>
                    <a:pt x="281" y="191"/>
                    <a:pt x="297" y="191"/>
                  </a:cubicBezTo>
                  <a:cubicBezTo>
                    <a:pt x="297" y="191"/>
                    <a:pt x="297" y="191"/>
                    <a:pt x="297" y="116"/>
                  </a:cubicBezTo>
                  <a:cubicBezTo>
                    <a:pt x="297" y="116"/>
                    <a:pt x="297" y="116"/>
                    <a:pt x="281" y="116"/>
                  </a:cubicBezTo>
                  <a:cubicBezTo>
                    <a:pt x="281" y="116"/>
                    <a:pt x="281" y="116"/>
                    <a:pt x="281" y="173"/>
                  </a:cubicBezTo>
                  <a:cubicBezTo>
                    <a:pt x="280" y="173"/>
                    <a:pt x="280" y="176"/>
                    <a:pt x="277" y="177"/>
                  </a:cubicBezTo>
                  <a:cubicBezTo>
                    <a:pt x="276" y="177"/>
                    <a:pt x="273" y="177"/>
                    <a:pt x="273" y="177"/>
                  </a:cubicBezTo>
                  <a:cubicBezTo>
                    <a:pt x="272" y="177"/>
                    <a:pt x="269" y="177"/>
                    <a:pt x="269" y="177"/>
                  </a:cubicBezTo>
                  <a:cubicBezTo>
                    <a:pt x="269" y="176"/>
                    <a:pt x="269" y="176"/>
                    <a:pt x="269" y="173"/>
                  </a:cubicBezTo>
                  <a:cubicBezTo>
                    <a:pt x="269" y="173"/>
                    <a:pt x="269" y="173"/>
                    <a:pt x="269" y="116"/>
                  </a:cubicBezTo>
                  <a:cubicBezTo>
                    <a:pt x="269" y="116"/>
                    <a:pt x="269" y="116"/>
                    <a:pt x="253" y="116"/>
                  </a:cubicBezTo>
                  <a:cubicBezTo>
                    <a:pt x="253" y="116"/>
                    <a:pt x="253" y="116"/>
                    <a:pt x="253" y="177"/>
                  </a:cubicBezTo>
                  <a:close/>
                  <a:moveTo>
                    <a:pt x="199" y="172"/>
                  </a:moveTo>
                  <a:cubicBezTo>
                    <a:pt x="199" y="177"/>
                    <a:pt x="201" y="183"/>
                    <a:pt x="205" y="187"/>
                  </a:cubicBezTo>
                  <a:cubicBezTo>
                    <a:pt x="209" y="191"/>
                    <a:pt x="212" y="191"/>
                    <a:pt x="220" y="191"/>
                  </a:cubicBezTo>
                  <a:cubicBezTo>
                    <a:pt x="227" y="191"/>
                    <a:pt x="232" y="191"/>
                    <a:pt x="236" y="187"/>
                  </a:cubicBezTo>
                  <a:cubicBezTo>
                    <a:pt x="240" y="183"/>
                    <a:pt x="243" y="177"/>
                    <a:pt x="243" y="172"/>
                  </a:cubicBezTo>
                  <a:cubicBezTo>
                    <a:pt x="243" y="172"/>
                    <a:pt x="243" y="172"/>
                    <a:pt x="243" y="135"/>
                  </a:cubicBezTo>
                  <a:cubicBezTo>
                    <a:pt x="243" y="128"/>
                    <a:pt x="240" y="124"/>
                    <a:pt x="236" y="120"/>
                  </a:cubicBezTo>
                  <a:cubicBezTo>
                    <a:pt x="232" y="116"/>
                    <a:pt x="227" y="115"/>
                    <a:pt x="220" y="115"/>
                  </a:cubicBezTo>
                  <a:cubicBezTo>
                    <a:pt x="215" y="115"/>
                    <a:pt x="209" y="116"/>
                    <a:pt x="205" y="120"/>
                  </a:cubicBezTo>
                  <a:cubicBezTo>
                    <a:pt x="201" y="124"/>
                    <a:pt x="199" y="128"/>
                    <a:pt x="199" y="135"/>
                  </a:cubicBezTo>
                  <a:cubicBezTo>
                    <a:pt x="199" y="172"/>
                    <a:pt x="199" y="172"/>
                    <a:pt x="199" y="172"/>
                  </a:cubicBezTo>
                  <a:close/>
                  <a:moveTo>
                    <a:pt x="140" y="91"/>
                  </a:moveTo>
                  <a:cubicBezTo>
                    <a:pt x="140" y="91"/>
                    <a:pt x="140" y="91"/>
                    <a:pt x="162" y="152"/>
                  </a:cubicBezTo>
                  <a:cubicBezTo>
                    <a:pt x="162" y="152"/>
                    <a:pt x="162" y="152"/>
                    <a:pt x="162" y="191"/>
                  </a:cubicBezTo>
                  <a:cubicBezTo>
                    <a:pt x="162" y="191"/>
                    <a:pt x="162" y="191"/>
                    <a:pt x="178" y="191"/>
                  </a:cubicBezTo>
                  <a:cubicBezTo>
                    <a:pt x="178" y="191"/>
                    <a:pt x="178" y="191"/>
                    <a:pt x="178" y="150"/>
                  </a:cubicBezTo>
                  <a:cubicBezTo>
                    <a:pt x="178" y="150"/>
                    <a:pt x="178" y="150"/>
                    <a:pt x="197" y="91"/>
                  </a:cubicBezTo>
                  <a:cubicBezTo>
                    <a:pt x="197" y="91"/>
                    <a:pt x="197" y="91"/>
                    <a:pt x="179" y="91"/>
                  </a:cubicBezTo>
                  <a:cubicBezTo>
                    <a:pt x="179" y="91"/>
                    <a:pt x="179" y="91"/>
                    <a:pt x="170" y="131"/>
                  </a:cubicBezTo>
                  <a:cubicBezTo>
                    <a:pt x="170" y="131"/>
                    <a:pt x="170" y="131"/>
                    <a:pt x="158" y="91"/>
                  </a:cubicBezTo>
                  <a:cubicBezTo>
                    <a:pt x="158" y="91"/>
                    <a:pt x="158" y="91"/>
                    <a:pt x="140" y="91"/>
                  </a:cubicBezTo>
                  <a:close/>
                  <a:moveTo>
                    <a:pt x="353" y="261"/>
                  </a:moveTo>
                  <a:cubicBezTo>
                    <a:pt x="353" y="234"/>
                    <a:pt x="332" y="212"/>
                    <a:pt x="305" y="212"/>
                  </a:cubicBezTo>
                  <a:cubicBezTo>
                    <a:pt x="305" y="212"/>
                    <a:pt x="305" y="212"/>
                    <a:pt x="140" y="212"/>
                  </a:cubicBezTo>
                  <a:cubicBezTo>
                    <a:pt x="112" y="212"/>
                    <a:pt x="91" y="234"/>
                    <a:pt x="91" y="261"/>
                  </a:cubicBezTo>
                  <a:cubicBezTo>
                    <a:pt x="91" y="261"/>
                    <a:pt x="91" y="261"/>
                    <a:pt x="91" y="298"/>
                  </a:cubicBezTo>
                  <a:cubicBezTo>
                    <a:pt x="91" y="326"/>
                    <a:pt x="112" y="347"/>
                    <a:pt x="140" y="347"/>
                  </a:cubicBezTo>
                  <a:cubicBezTo>
                    <a:pt x="140" y="347"/>
                    <a:pt x="140" y="347"/>
                    <a:pt x="305" y="347"/>
                  </a:cubicBezTo>
                  <a:cubicBezTo>
                    <a:pt x="332" y="347"/>
                    <a:pt x="353" y="326"/>
                    <a:pt x="353" y="298"/>
                  </a:cubicBezTo>
                  <a:cubicBezTo>
                    <a:pt x="353" y="261"/>
                    <a:pt x="353" y="261"/>
                    <a:pt x="353" y="261"/>
                  </a:cubicBezTo>
                  <a:close/>
                  <a:moveTo>
                    <a:pt x="312" y="271"/>
                  </a:moveTo>
                  <a:cubicBezTo>
                    <a:pt x="312" y="271"/>
                    <a:pt x="312" y="271"/>
                    <a:pt x="312" y="289"/>
                  </a:cubicBezTo>
                  <a:cubicBezTo>
                    <a:pt x="312" y="289"/>
                    <a:pt x="312" y="289"/>
                    <a:pt x="286" y="289"/>
                  </a:cubicBezTo>
                  <a:cubicBezTo>
                    <a:pt x="286" y="289"/>
                    <a:pt x="286" y="289"/>
                    <a:pt x="286" y="301"/>
                  </a:cubicBezTo>
                  <a:cubicBezTo>
                    <a:pt x="286" y="303"/>
                    <a:pt x="286" y="306"/>
                    <a:pt x="286" y="307"/>
                  </a:cubicBezTo>
                  <a:cubicBezTo>
                    <a:pt x="289" y="307"/>
                    <a:pt x="289" y="310"/>
                    <a:pt x="293" y="310"/>
                  </a:cubicBezTo>
                  <a:cubicBezTo>
                    <a:pt x="294" y="310"/>
                    <a:pt x="294" y="307"/>
                    <a:pt x="297" y="307"/>
                  </a:cubicBezTo>
                  <a:cubicBezTo>
                    <a:pt x="297" y="306"/>
                    <a:pt x="298" y="303"/>
                    <a:pt x="298" y="301"/>
                  </a:cubicBezTo>
                  <a:cubicBezTo>
                    <a:pt x="298" y="301"/>
                    <a:pt x="298" y="301"/>
                    <a:pt x="298" y="297"/>
                  </a:cubicBezTo>
                  <a:cubicBezTo>
                    <a:pt x="298" y="297"/>
                    <a:pt x="298" y="297"/>
                    <a:pt x="312" y="297"/>
                  </a:cubicBezTo>
                  <a:cubicBezTo>
                    <a:pt x="312" y="297"/>
                    <a:pt x="312" y="297"/>
                    <a:pt x="312" y="301"/>
                  </a:cubicBezTo>
                  <a:cubicBezTo>
                    <a:pt x="312" y="307"/>
                    <a:pt x="310" y="311"/>
                    <a:pt x="306" y="315"/>
                  </a:cubicBezTo>
                  <a:cubicBezTo>
                    <a:pt x="302" y="319"/>
                    <a:pt x="298" y="322"/>
                    <a:pt x="290" y="322"/>
                  </a:cubicBezTo>
                  <a:cubicBezTo>
                    <a:pt x="285" y="322"/>
                    <a:pt x="281" y="319"/>
                    <a:pt x="277" y="315"/>
                  </a:cubicBezTo>
                  <a:cubicBezTo>
                    <a:pt x="275" y="311"/>
                    <a:pt x="273" y="306"/>
                    <a:pt x="273" y="301"/>
                  </a:cubicBezTo>
                  <a:cubicBezTo>
                    <a:pt x="273" y="301"/>
                    <a:pt x="273" y="301"/>
                    <a:pt x="273" y="271"/>
                  </a:cubicBezTo>
                  <a:cubicBezTo>
                    <a:pt x="273" y="265"/>
                    <a:pt x="275" y="261"/>
                    <a:pt x="279" y="257"/>
                  </a:cubicBezTo>
                  <a:cubicBezTo>
                    <a:pt x="281" y="254"/>
                    <a:pt x="286" y="252"/>
                    <a:pt x="293" y="252"/>
                  </a:cubicBezTo>
                  <a:cubicBezTo>
                    <a:pt x="298" y="252"/>
                    <a:pt x="302" y="254"/>
                    <a:pt x="306" y="257"/>
                  </a:cubicBezTo>
                  <a:cubicBezTo>
                    <a:pt x="310" y="260"/>
                    <a:pt x="312" y="265"/>
                    <a:pt x="312" y="271"/>
                  </a:cubicBezTo>
                  <a:close/>
                  <a:moveTo>
                    <a:pt x="298" y="271"/>
                  </a:moveTo>
                  <a:cubicBezTo>
                    <a:pt x="298" y="269"/>
                    <a:pt x="297" y="267"/>
                    <a:pt x="297" y="265"/>
                  </a:cubicBezTo>
                  <a:cubicBezTo>
                    <a:pt x="294" y="264"/>
                    <a:pt x="294" y="264"/>
                    <a:pt x="293" y="264"/>
                  </a:cubicBezTo>
                  <a:cubicBezTo>
                    <a:pt x="290" y="264"/>
                    <a:pt x="289" y="264"/>
                    <a:pt x="286" y="265"/>
                  </a:cubicBezTo>
                  <a:cubicBezTo>
                    <a:pt x="286" y="267"/>
                    <a:pt x="286" y="269"/>
                    <a:pt x="286" y="271"/>
                  </a:cubicBezTo>
                  <a:cubicBezTo>
                    <a:pt x="286" y="271"/>
                    <a:pt x="286" y="271"/>
                    <a:pt x="286" y="277"/>
                  </a:cubicBezTo>
                  <a:cubicBezTo>
                    <a:pt x="286" y="277"/>
                    <a:pt x="286" y="277"/>
                    <a:pt x="298" y="277"/>
                  </a:cubicBezTo>
                  <a:cubicBezTo>
                    <a:pt x="298" y="277"/>
                    <a:pt x="298" y="277"/>
                    <a:pt x="298" y="271"/>
                  </a:cubicBezTo>
                  <a:close/>
                </a:path>
              </a:pathLst>
            </a:custGeom>
            <a:solidFill>
              <a:srgbClr val="E64C4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30">
              <a:extLst>
                <a:ext uri="{FF2B5EF4-FFF2-40B4-BE49-F238E27FC236}">
                  <a16:creationId xmlns="" xmlns:a16="http://schemas.microsoft.com/office/drawing/2014/main" id="{7EAAE5BF-A27D-DA43-A6BC-FAFF117AC6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0668" y="737681"/>
              <a:ext cx="1241411" cy="1246222"/>
            </a:xfrm>
            <a:custGeom>
              <a:avLst/>
              <a:gdLst>
                <a:gd name="T0" fmla="*/ 219 w 437"/>
                <a:gd name="T1" fmla="*/ 0 h 438"/>
                <a:gd name="T2" fmla="*/ 0 w 437"/>
                <a:gd name="T3" fmla="*/ 219 h 438"/>
                <a:gd name="T4" fmla="*/ 219 w 437"/>
                <a:gd name="T5" fmla="*/ 438 h 438"/>
                <a:gd name="T6" fmla="*/ 437 w 437"/>
                <a:gd name="T7" fmla="*/ 219 h 438"/>
                <a:gd name="T8" fmla="*/ 219 w 437"/>
                <a:gd name="T9" fmla="*/ 0 h 438"/>
                <a:gd name="T10" fmla="*/ 334 w 437"/>
                <a:gd name="T11" fmla="*/ 162 h 438"/>
                <a:gd name="T12" fmla="*/ 334 w 437"/>
                <a:gd name="T13" fmla="*/ 171 h 438"/>
                <a:gd name="T14" fmla="*/ 171 w 437"/>
                <a:gd name="T15" fmla="*/ 333 h 438"/>
                <a:gd name="T16" fmla="*/ 84 w 437"/>
                <a:gd name="T17" fmla="*/ 308 h 438"/>
                <a:gd name="T18" fmla="*/ 97 w 437"/>
                <a:gd name="T19" fmla="*/ 309 h 438"/>
                <a:gd name="T20" fmla="*/ 168 w 437"/>
                <a:gd name="T21" fmla="*/ 284 h 438"/>
                <a:gd name="T22" fmla="*/ 114 w 437"/>
                <a:gd name="T23" fmla="*/ 245 h 438"/>
                <a:gd name="T24" fmla="*/ 126 w 437"/>
                <a:gd name="T25" fmla="*/ 246 h 438"/>
                <a:gd name="T26" fmla="*/ 141 w 437"/>
                <a:gd name="T27" fmla="*/ 243 h 438"/>
                <a:gd name="T28" fmla="*/ 94 w 437"/>
                <a:gd name="T29" fmla="*/ 186 h 438"/>
                <a:gd name="T30" fmla="*/ 120 w 437"/>
                <a:gd name="T31" fmla="*/ 194 h 438"/>
                <a:gd name="T32" fmla="*/ 96 w 437"/>
                <a:gd name="T33" fmla="*/ 146 h 438"/>
                <a:gd name="T34" fmla="*/ 102 w 437"/>
                <a:gd name="T35" fmla="*/ 117 h 438"/>
                <a:gd name="T36" fmla="*/ 222 w 437"/>
                <a:gd name="T37" fmla="*/ 177 h 438"/>
                <a:gd name="T38" fmla="*/ 219 w 437"/>
                <a:gd name="T39" fmla="*/ 164 h 438"/>
                <a:gd name="T40" fmla="*/ 277 w 437"/>
                <a:gd name="T41" fmla="*/ 105 h 438"/>
                <a:gd name="T42" fmla="*/ 319 w 437"/>
                <a:gd name="T43" fmla="*/ 125 h 438"/>
                <a:gd name="T44" fmla="*/ 355 w 437"/>
                <a:gd name="T45" fmla="*/ 111 h 438"/>
                <a:gd name="T46" fmla="*/ 330 w 437"/>
                <a:gd name="T47" fmla="*/ 141 h 438"/>
                <a:gd name="T48" fmla="*/ 363 w 437"/>
                <a:gd name="T49" fmla="*/ 132 h 438"/>
                <a:gd name="T50" fmla="*/ 334 w 437"/>
                <a:gd name="T51" fmla="*/ 162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7" h="438">
                  <a:moveTo>
                    <a:pt x="219" y="0"/>
                  </a:moveTo>
                  <a:cubicBezTo>
                    <a:pt x="98" y="0"/>
                    <a:pt x="0" y="99"/>
                    <a:pt x="0" y="219"/>
                  </a:cubicBezTo>
                  <a:cubicBezTo>
                    <a:pt x="0" y="339"/>
                    <a:pt x="98" y="438"/>
                    <a:pt x="219" y="438"/>
                  </a:cubicBezTo>
                  <a:cubicBezTo>
                    <a:pt x="339" y="438"/>
                    <a:pt x="437" y="339"/>
                    <a:pt x="437" y="219"/>
                  </a:cubicBezTo>
                  <a:cubicBezTo>
                    <a:pt x="437" y="99"/>
                    <a:pt x="339" y="0"/>
                    <a:pt x="219" y="0"/>
                  </a:cubicBezTo>
                  <a:close/>
                  <a:moveTo>
                    <a:pt x="334" y="162"/>
                  </a:moveTo>
                  <a:cubicBezTo>
                    <a:pt x="334" y="165"/>
                    <a:pt x="334" y="168"/>
                    <a:pt x="334" y="171"/>
                  </a:cubicBezTo>
                  <a:cubicBezTo>
                    <a:pt x="334" y="246"/>
                    <a:pt x="277" y="333"/>
                    <a:pt x="171" y="333"/>
                  </a:cubicBezTo>
                  <a:cubicBezTo>
                    <a:pt x="138" y="333"/>
                    <a:pt x="108" y="324"/>
                    <a:pt x="84" y="308"/>
                  </a:cubicBezTo>
                  <a:cubicBezTo>
                    <a:pt x="87" y="309"/>
                    <a:pt x="93" y="309"/>
                    <a:pt x="97" y="309"/>
                  </a:cubicBezTo>
                  <a:cubicBezTo>
                    <a:pt x="123" y="309"/>
                    <a:pt x="148" y="300"/>
                    <a:pt x="168" y="284"/>
                  </a:cubicBezTo>
                  <a:cubicBezTo>
                    <a:pt x="144" y="284"/>
                    <a:pt x="123" y="267"/>
                    <a:pt x="114" y="245"/>
                  </a:cubicBezTo>
                  <a:cubicBezTo>
                    <a:pt x="118" y="245"/>
                    <a:pt x="121" y="246"/>
                    <a:pt x="126" y="246"/>
                  </a:cubicBezTo>
                  <a:cubicBezTo>
                    <a:pt x="130" y="246"/>
                    <a:pt x="135" y="245"/>
                    <a:pt x="141" y="243"/>
                  </a:cubicBezTo>
                  <a:cubicBezTo>
                    <a:pt x="114" y="237"/>
                    <a:pt x="94" y="215"/>
                    <a:pt x="94" y="186"/>
                  </a:cubicBezTo>
                  <a:cubicBezTo>
                    <a:pt x="102" y="191"/>
                    <a:pt x="111" y="192"/>
                    <a:pt x="120" y="194"/>
                  </a:cubicBezTo>
                  <a:cubicBezTo>
                    <a:pt x="105" y="183"/>
                    <a:pt x="96" y="165"/>
                    <a:pt x="96" y="146"/>
                  </a:cubicBezTo>
                  <a:cubicBezTo>
                    <a:pt x="96" y="135"/>
                    <a:pt x="97" y="125"/>
                    <a:pt x="102" y="117"/>
                  </a:cubicBezTo>
                  <a:cubicBezTo>
                    <a:pt x="132" y="152"/>
                    <a:pt x="174" y="174"/>
                    <a:pt x="222" y="177"/>
                  </a:cubicBezTo>
                  <a:cubicBezTo>
                    <a:pt x="220" y="173"/>
                    <a:pt x="219" y="168"/>
                    <a:pt x="219" y="164"/>
                  </a:cubicBezTo>
                  <a:cubicBezTo>
                    <a:pt x="219" y="132"/>
                    <a:pt x="246" y="105"/>
                    <a:pt x="277" y="105"/>
                  </a:cubicBezTo>
                  <a:cubicBezTo>
                    <a:pt x="294" y="105"/>
                    <a:pt x="309" y="113"/>
                    <a:pt x="319" y="125"/>
                  </a:cubicBezTo>
                  <a:cubicBezTo>
                    <a:pt x="333" y="122"/>
                    <a:pt x="345" y="117"/>
                    <a:pt x="355" y="111"/>
                  </a:cubicBezTo>
                  <a:cubicBezTo>
                    <a:pt x="351" y="123"/>
                    <a:pt x="342" y="135"/>
                    <a:pt x="330" y="141"/>
                  </a:cubicBezTo>
                  <a:cubicBezTo>
                    <a:pt x="342" y="141"/>
                    <a:pt x="354" y="138"/>
                    <a:pt x="363" y="132"/>
                  </a:cubicBezTo>
                  <a:cubicBezTo>
                    <a:pt x="355" y="144"/>
                    <a:pt x="346" y="155"/>
                    <a:pt x="334" y="162"/>
                  </a:cubicBezTo>
                  <a:close/>
                </a:path>
              </a:pathLst>
            </a:custGeom>
            <a:solidFill>
              <a:srgbClr val="1EB2E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229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="" xmlns:a16="http://schemas.microsoft.com/office/drawing/2014/main" id="{A3826EAA-CE44-DE47-BB5F-22D5E356E4DD}"/>
              </a:ext>
            </a:extLst>
          </p:cNvPr>
          <p:cNvSpPr txBox="1"/>
          <p:nvPr/>
        </p:nvSpPr>
        <p:spPr>
          <a:xfrm>
            <a:off x="4166626" y="2255940"/>
            <a:ext cx="38587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b="1" dirty="0">
                <a:latin typeface="Helvetica" pitchFamily="2" charset="0"/>
              </a:rPr>
              <a:t>Sosyal medya </a:t>
            </a:r>
          </a:p>
          <a:p>
            <a:pPr algn="ctr"/>
            <a:r>
              <a:rPr lang="tr-TR" sz="4000" b="1" dirty="0">
                <a:latin typeface="Helvetica" pitchFamily="2" charset="0"/>
              </a:rPr>
              <a:t>neden önemli?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0F32904-2508-8545-A785-58188D27A887}"/>
              </a:ext>
            </a:extLst>
          </p:cNvPr>
          <p:cNvSpPr txBox="1"/>
          <p:nvPr/>
        </p:nvSpPr>
        <p:spPr>
          <a:xfrm>
            <a:off x="4047344" y="2548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12" name="Freeform 23">
            <a:extLst>
              <a:ext uri="{FF2B5EF4-FFF2-40B4-BE49-F238E27FC236}">
                <a16:creationId xmlns="" xmlns:a16="http://schemas.microsoft.com/office/drawing/2014/main" id="{4C6D3843-1DCE-264C-8372-2F4D5DF89E33}"/>
              </a:ext>
            </a:extLst>
          </p:cNvPr>
          <p:cNvSpPr>
            <a:spLocks noEditPoints="1"/>
          </p:cNvSpPr>
          <p:nvPr/>
        </p:nvSpPr>
        <p:spPr bwMode="auto">
          <a:xfrm>
            <a:off x="10042358" y="4560793"/>
            <a:ext cx="1290272" cy="1070504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60564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AAB9F706-7782-6E47-8C95-94C2F4CC4E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67" y="553330"/>
            <a:ext cx="8192866" cy="465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548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901648B-F7DD-419E-9A04-A783BE016CA7}"/>
              </a:ext>
            </a:extLst>
          </p:cNvPr>
          <p:cNvSpPr/>
          <p:nvPr/>
        </p:nvSpPr>
        <p:spPr>
          <a:xfrm>
            <a:off x="0" y="6127931"/>
            <a:ext cx="12192000" cy="7300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54000"/>
                  <a:lumOff val="46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9000000" scaled="0"/>
            <a:tileRect/>
          </a:gradFill>
          <a:ln>
            <a:noFill/>
          </a:ln>
          <a:effectLst>
            <a:glow>
              <a:schemeClr val="accent1">
                <a:alpha val="4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AD2D2CE1-D21D-4185-B168-FF7312B27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8" y="5631297"/>
            <a:ext cx="1987742" cy="83880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="" xmlns:a16="http://schemas.microsoft.com/office/drawing/2014/main" id="{BFF3460D-5CD3-4806-96C6-158879FC9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23" y="6245399"/>
            <a:ext cx="1602607" cy="516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A3B380E-C7BF-4798-81EC-E7A1FDAA3AEC}"/>
              </a:ext>
            </a:extLst>
          </p:cNvPr>
          <p:cNvSpPr txBox="1"/>
          <p:nvPr/>
        </p:nvSpPr>
        <p:spPr>
          <a:xfrm>
            <a:off x="-265208" y="6413873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Bu proje Avrupa Birliği ve Türkiye Cumhuriyeti </a:t>
            </a:r>
            <a: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/>
            </a:r>
            <a:br>
              <a:rPr lang="x-none" sz="900" dirty="0">
                <a:solidFill>
                  <a:srgbClr val="D93F33"/>
                </a:solidFill>
                <a:latin typeface="Arial Nova Light" panose="020B0304020202020204" pitchFamily="34" charset="0"/>
              </a:rPr>
            </a:br>
            <a:r>
              <a:rPr lang="tr-TR" sz="900" dirty="0">
                <a:solidFill>
                  <a:srgbClr val="D93F33"/>
                </a:solidFill>
                <a:latin typeface="Arial Nova Light" panose="020B0304020202020204" pitchFamily="34" charset="0"/>
              </a:rPr>
              <a:t>tarafından finanse edilmektedir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A9D49EB9-1AAF-974D-8DCD-AC48190D49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765" y="594638"/>
            <a:ext cx="8062522" cy="455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64091"/>
      </p:ext>
    </p:extLst>
  </p:cSld>
  <p:clrMapOvr>
    <a:masterClrMapping/>
  </p:clrMapOvr>
</p:sld>
</file>

<file path=ppt/theme/theme1.xml><?xml version="1.0" encoding="utf-8"?>
<a:theme xmlns:a="http://schemas.openxmlformats.org/drawingml/2006/main" name="Özel Tasarı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1268</TotalTime>
  <Words>662</Words>
  <Application>Microsoft Office PowerPoint</Application>
  <PresentationFormat>Özel</PresentationFormat>
  <Paragraphs>247</Paragraphs>
  <Slides>42</Slides>
  <Notes>42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42</vt:i4>
      </vt:variant>
    </vt:vector>
  </HeadingPairs>
  <TitlesOfParts>
    <vt:vector size="44" baseType="lpstr">
      <vt:lpstr>Özel Tasarım</vt:lpstr>
      <vt:lpstr>Office Theme</vt:lpstr>
      <vt:lpstr>Sosyal Medya ve E-Ticaret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Silentall Unattended Installer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Funda Suran</dc:creator>
  <cp:lastModifiedBy>Hp</cp:lastModifiedBy>
  <cp:revision>125</cp:revision>
  <dcterms:created xsi:type="dcterms:W3CDTF">2020-03-08T11:26:19Z</dcterms:created>
  <dcterms:modified xsi:type="dcterms:W3CDTF">2021-09-12T08:28:18Z</dcterms:modified>
</cp:coreProperties>
</file>